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2" r:id="rId1"/>
    <p:sldMasterId id="2147483663" r:id="rId2"/>
    <p:sldMasterId id="2147483664" r:id="rId3"/>
    <p:sldMasterId id="2147483665" r:id="rId4"/>
    <p:sldMasterId id="2147483666" r:id="rId5"/>
    <p:sldMasterId id="2147483696" r:id="rId6"/>
  </p:sldMasterIdLst>
  <p:notesMasterIdLst>
    <p:notesMasterId r:id="rId30"/>
  </p:notesMasterIdLst>
  <p:sldIdLst>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300" autoAdjust="0"/>
    <p:restoredTop sz="94660"/>
  </p:normalViewPr>
  <p:slideViewPr>
    <p:cSldViewPr snapToGrid="0">
      <p:cViewPr varScale="1">
        <p:scale>
          <a:sx n="35" d="100"/>
          <a:sy n="35" d="100"/>
        </p:scale>
        <p:origin x="616"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notesMaster" Target="notesMasters/notesMaster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800" cy="4572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None/>
              <a:defRPr sz="2400" b="0" i="0" u="none" strike="noStrike" cap="none">
                <a:solidFill>
                  <a:srgbClr val="000000"/>
                </a:solidFill>
                <a:latin typeface="Tahoma"/>
                <a:ea typeface="Tahoma"/>
                <a:cs typeface="Tahoma"/>
                <a:sym typeface="Tahoma"/>
              </a:defRPr>
            </a:lvl1pPr>
            <a:lvl2pPr marL="457200" marR="0" lvl="1" indent="0" algn="l" rtl="0">
              <a:lnSpc>
                <a:spcPct val="100000"/>
              </a:lnSpc>
              <a:spcBef>
                <a:spcPts val="0"/>
              </a:spcBef>
              <a:spcAft>
                <a:spcPts val="0"/>
              </a:spcAft>
              <a:buNone/>
              <a:defRPr sz="2400" b="0" i="0" u="none" strike="noStrike" cap="none">
                <a:solidFill>
                  <a:srgbClr val="000000"/>
                </a:solidFill>
                <a:latin typeface="Tahoma"/>
                <a:ea typeface="Tahoma"/>
                <a:cs typeface="Tahoma"/>
                <a:sym typeface="Tahoma"/>
              </a:defRPr>
            </a:lvl2pPr>
            <a:lvl3pPr marL="914400" marR="0" lvl="2" indent="0" algn="l" rtl="0">
              <a:lnSpc>
                <a:spcPct val="100000"/>
              </a:lnSpc>
              <a:spcBef>
                <a:spcPts val="0"/>
              </a:spcBef>
              <a:spcAft>
                <a:spcPts val="0"/>
              </a:spcAft>
              <a:buNone/>
              <a:defRPr sz="2400" b="0" i="0" u="none" strike="noStrike" cap="none">
                <a:solidFill>
                  <a:srgbClr val="000000"/>
                </a:solidFill>
                <a:latin typeface="Tahoma"/>
                <a:ea typeface="Tahoma"/>
                <a:cs typeface="Tahoma"/>
                <a:sym typeface="Tahoma"/>
              </a:defRPr>
            </a:lvl3pPr>
            <a:lvl4pPr marL="1371600" marR="0" lvl="3" indent="0" algn="l" rtl="0">
              <a:lnSpc>
                <a:spcPct val="100000"/>
              </a:lnSpc>
              <a:spcBef>
                <a:spcPts val="0"/>
              </a:spcBef>
              <a:spcAft>
                <a:spcPts val="0"/>
              </a:spcAft>
              <a:buNone/>
              <a:defRPr sz="2400" b="0" i="0" u="none" strike="noStrike" cap="none">
                <a:solidFill>
                  <a:srgbClr val="000000"/>
                </a:solidFill>
                <a:latin typeface="Tahoma"/>
                <a:ea typeface="Tahoma"/>
                <a:cs typeface="Tahoma"/>
                <a:sym typeface="Tahoma"/>
              </a:defRPr>
            </a:lvl4pPr>
            <a:lvl5pPr marL="1828800" marR="0" lvl="4" indent="0" algn="l" rtl="0">
              <a:lnSpc>
                <a:spcPct val="100000"/>
              </a:lnSpc>
              <a:spcBef>
                <a:spcPts val="0"/>
              </a:spcBef>
              <a:spcAft>
                <a:spcPts val="0"/>
              </a:spcAft>
              <a:buNone/>
              <a:defRPr sz="2400" b="0" i="0" u="none" strike="noStrike" cap="none">
                <a:solidFill>
                  <a:srgbClr val="000000"/>
                </a:solidFill>
                <a:latin typeface="Tahoma"/>
                <a:ea typeface="Tahoma"/>
                <a:cs typeface="Tahoma"/>
                <a:sym typeface="Tahoma"/>
              </a:defRPr>
            </a:lvl5pPr>
            <a:lvl6pPr marL="2286000" marR="0" lvl="5" indent="0" algn="l" rtl="0">
              <a:lnSpc>
                <a:spcPct val="100000"/>
              </a:lnSpc>
              <a:spcBef>
                <a:spcPts val="0"/>
              </a:spcBef>
              <a:spcAft>
                <a:spcPts val="0"/>
              </a:spcAft>
              <a:buNone/>
              <a:defRPr sz="2400" b="0" i="0" u="none" strike="noStrike" cap="none">
                <a:solidFill>
                  <a:srgbClr val="000000"/>
                </a:solidFill>
                <a:latin typeface="Tahoma"/>
                <a:ea typeface="Tahoma"/>
                <a:cs typeface="Tahoma"/>
                <a:sym typeface="Tahoma"/>
              </a:defRPr>
            </a:lvl6pPr>
            <a:lvl7pPr marL="3200400" marR="0" lvl="6" indent="0" algn="l" rtl="0">
              <a:lnSpc>
                <a:spcPct val="100000"/>
              </a:lnSpc>
              <a:spcBef>
                <a:spcPts val="0"/>
              </a:spcBef>
              <a:spcAft>
                <a:spcPts val="0"/>
              </a:spcAft>
              <a:buNone/>
              <a:defRPr sz="2400" b="0" i="0" u="none" strike="noStrike" cap="none">
                <a:solidFill>
                  <a:srgbClr val="000000"/>
                </a:solidFill>
                <a:latin typeface="Tahoma"/>
                <a:ea typeface="Tahoma"/>
                <a:cs typeface="Tahoma"/>
                <a:sym typeface="Tahoma"/>
              </a:defRPr>
            </a:lvl7pPr>
            <a:lvl8pPr marL="4572000" marR="0" lvl="7" indent="0" algn="l" rtl="0">
              <a:lnSpc>
                <a:spcPct val="100000"/>
              </a:lnSpc>
              <a:spcBef>
                <a:spcPts val="0"/>
              </a:spcBef>
              <a:spcAft>
                <a:spcPts val="0"/>
              </a:spcAft>
              <a:buNone/>
              <a:defRPr sz="2400" b="0" i="0" u="none" strike="noStrike" cap="none">
                <a:solidFill>
                  <a:srgbClr val="000000"/>
                </a:solidFill>
                <a:latin typeface="Tahoma"/>
                <a:ea typeface="Tahoma"/>
                <a:cs typeface="Tahoma"/>
                <a:sym typeface="Tahoma"/>
              </a:defRPr>
            </a:lvl8pPr>
            <a:lvl9pPr marL="6400800" marR="0" lvl="8" indent="0" algn="l" rtl="0">
              <a:lnSpc>
                <a:spcPct val="100000"/>
              </a:lnSpc>
              <a:spcBef>
                <a:spcPts val="0"/>
              </a:spcBef>
              <a:spcAft>
                <a:spcPts val="0"/>
              </a:spcAft>
              <a:buNone/>
              <a:defRPr sz="2400" b="0" i="0" u="none" strike="noStrike" cap="none">
                <a:solidFill>
                  <a:srgbClr val="000000"/>
                </a:solidFill>
                <a:latin typeface="Tahoma"/>
                <a:ea typeface="Tahoma"/>
                <a:cs typeface="Tahoma"/>
                <a:sym typeface="Tahoma"/>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None/>
              <a:defRPr sz="2400" b="0" i="0" u="none" strike="noStrike" cap="none">
                <a:solidFill>
                  <a:srgbClr val="000000"/>
                </a:solidFill>
                <a:latin typeface="Tahoma"/>
                <a:ea typeface="Tahoma"/>
                <a:cs typeface="Tahoma"/>
                <a:sym typeface="Tahoma"/>
              </a:defRPr>
            </a:lvl1pPr>
            <a:lvl2pPr marL="457200" marR="0" lvl="1" indent="0" algn="l" rtl="0">
              <a:lnSpc>
                <a:spcPct val="100000"/>
              </a:lnSpc>
              <a:spcBef>
                <a:spcPts val="0"/>
              </a:spcBef>
              <a:spcAft>
                <a:spcPts val="0"/>
              </a:spcAft>
              <a:buNone/>
              <a:defRPr sz="2400" b="0" i="0" u="none" strike="noStrike" cap="none">
                <a:solidFill>
                  <a:srgbClr val="000000"/>
                </a:solidFill>
                <a:latin typeface="Tahoma"/>
                <a:ea typeface="Tahoma"/>
                <a:cs typeface="Tahoma"/>
                <a:sym typeface="Tahoma"/>
              </a:defRPr>
            </a:lvl2pPr>
            <a:lvl3pPr marL="914400" marR="0" lvl="2" indent="0" algn="l" rtl="0">
              <a:lnSpc>
                <a:spcPct val="100000"/>
              </a:lnSpc>
              <a:spcBef>
                <a:spcPts val="0"/>
              </a:spcBef>
              <a:spcAft>
                <a:spcPts val="0"/>
              </a:spcAft>
              <a:buNone/>
              <a:defRPr sz="2400" b="0" i="0" u="none" strike="noStrike" cap="none">
                <a:solidFill>
                  <a:srgbClr val="000000"/>
                </a:solidFill>
                <a:latin typeface="Tahoma"/>
                <a:ea typeface="Tahoma"/>
                <a:cs typeface="Tahoma"/>
                <a:sym typeface="Tahoma"/>
              </a:defRPr>
            </a:lvl3pPr>
            <a:lvl4pPr marL="1371600" marR="0" lvl="3" indent="0" algn="l" rtl="0">
              <a:lnSpc>
                <a:spcPct val="100000"/>
              </a:lnSpc>
              <a:spcBef>
                <a:spcPts val="0"/>
              </a:spcBef>
              <a:spcAft>
                <a:spcPts val="0"/>
              </a:spcAft>
              <a:buNone/>
              <a:defRPr sz="2400" b="0" i="0" u="none" strike="noStrike" cap="none">
                <a:solidFill>
                  <a:srgbClr val="000000"/>
                </a:solidFill>
                <a:latin typeface="Tahoma"/>
                <a:ea typeface="Tahoma"/>
                <a:cs typeface="Tahoma"/>
                <a:sym typeface="Tahoma"/>
              </a:defRPr>
            </a:lvl4pPr>
            <a:lvl5pPr marL="1828800" marR="0" lvl="4" indent="0" algn="l" rtl="0">
              <a:lnSpc>
                <a:spcPct val="100000"/>
              </a:lnSpc>
              <a:spcBef>
                <a:spcPts val="0"/>
              </a:spcBef>
              <a:spcAft>
                <a:spcPts val="0"/>
              </a:spcAft>
              <a:buNone/>
              <a:defRPr sz="2400" b="0" i="0" u="none" strike="noStrike" cap="none">
                <a:solidFill>
                  <a:srgbClr val="000000"/>
                </a:solidFill>
                <a:latin typeface="Tahoma"/>
                <a:ea typeface="Tahoma"/>
                <a:cs typeface="Tahoma"/>
                <a:sym typeface="Tahoma"/>
              </a:defRPr>
            </a:lvl5pPr>
            <a:lvl6pPr marL="2286000" marR="0" lvl="5" indent="0" algn="l" rtl="0">
              <a:lnSpc>
                <a:spcPct val="100000"/>
              </a:lnSpc>
              <a:spcBef>
                <a:spcPts val="0"/>
              </a:spcBef>
              <a:spcAft>
                <a:spcPts val="0"/>
              </a:spcAft>
              <a:buNone/>
              <a:defRPr sz="2400" b="0" i="0" u="none" strike="noStrike" cap="none">
                <a:solidFill>
                  <a:srgbClr val="000000"/>
                </a:solidFill>
                <a:latin typeface="Tahoma"/>
                <a:ea typeface="Tahoma"/>
                <a:cs typeface="Tahoma"/>
                <a:sym typeface="Tahoma"/>
              </a:defRPr>
            </a:lvl6pPr>
            <a:lvl7pPr marL="3200400" marR="0" lvl="6" indent="0" algn="l" rtl="0">
              <a:lnSpc>
                <a:spcPct val="100000"/>
              </a:lnSpc>
              <a:spcBef>
                <a:spcPts val="0"/>
              </a:spcBef>
              <a:spcAft>
                <a:spcPts val="0"/>
              </a:spcAft>
              <a:buNone/>
              <a:defRPr sz="2400" b="0" i="0" u="none" strike="noStrike" cap="none">
                <a:solidFill>
                  <a:srgbClr val="000000"/>
                </a:solidFill>
                <a:latin typeface="Tahoma"/>
                <a:ea typeface="Tahoma"/>
                <a:cs typeface="Tahoma"/>
                <a:sym typeface="Tahoma"/>
              </a:defRPr>
            </a:lvl7pPr>
            <a:lvl8pPr marL="4572000" marR="0" lvl="7" indent="0" algn="l" rtl="0">
              <a:lnSpc>
                <a:spcPct val="100000"/>
              </a:lnSpc>
              <a:spcBef>
                <a:spcPts val="0"/>
              </a:spcBef>
              <a:spcAft>
                <a:spcPts val="0"/>
              </a:spcAft>
              <a:buNone/>
              <a:defRPr sz="2400" b="0" i="0" u="none" strike="noStrike" cap="none">
                <a:solidFill>
                  <a:srgbClr val="000000"/>
                </a:solidFill>
                <a:latin typeface="Tahoma"/>
                <a:ea typeface="Tahoma"/>
                <a:cs typeface="Tahoma"/>
                <a:sym typeface="Tahoma"/>
              </a:defRPr>
            </a:lvl8pPr>
            <a:lvl9pPr marL="6400800" marR="0" lvl="8" indent="0" algn="l" rtl="0">
              <a:lnSpc>
                <a:spcPct val="100000"/>
              </a:lnSpc>
              <a:spcBef>
                <a:spcPts val="0"/>
              </a:spcBef>
              <a:spcAft>
                <a:spcPts val="0"/>
              </a:spcAft>
              <a:buNone/>
              <a:defRPr sz="2400" b="0" i="0" u="none" strike="noStrike" cap="none">
                <a:solidFill>
                  <a:srgbClr val="000000"/>
                </a:solidFill>
                <a:latin typeface="Tahoma"/>
                <a:ea typeface="Tahoma"/>
                <a:cs typeface="Tahoma"/>
                <a:sym typeface="Tahoma"/>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6" name="Shape 6"/>
          <p:cNvSpPr txBox="1">
            <a:spLocks noGrp="1"/>
          </p:cNvSpPr>
          <p:nvPr>
            <p:ph type="body" idx="1"/>
          </p:nvPr>
        </p:nvSpPr>
        <p:spPr>
          <a:xfrm>
            <a:off x="685800" y="4343400"/>
            <a:ext cx="5486400" cy="41148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
        <p:nvSpPr>
          <p:cNvPr id="7" name="Shape 7"/>
          <p:cNvSpPr txBox="1">
            <a:spLocks noGrp="1"/>
          </p:cNvSpPr>
          <p:nvPr>
            <p:ph type="ftr" idx="11"/>
          </p:nvPr>
        </p:nvSpPr>
        <p:spPr>
          <a:xfrm>
            <a:off x="0" y="8685212"/>
            <a:ext cx="2971800" cy="457200"/>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None/>
              <a:defRPr sz="2400" b="0" i="0" u="none" strike="noStrike" cap="none">
                <a:solidFill>
                  <a:srgbClr val="000000"/>
                </a:solidFill>
                <a:latin typeface="Tahoma"/>
                <a:ea typeface="Tahoma"/>
                <a:cs typeface="Tahoma"/>
                <a:sym typeface="Tahoma"/>
              </a:defRPr>
            </a:lvl1pPr>
            <a:lvl2pPr marL="457200" marR="0" lvl="1" indent="0" algn="l" rtl="0">
              <a:lnSpc>
                <a:spcPct val="100000"/>
              </a:lnSpc>
              <a:spcBef>
                <a:spcPts val="0"/>
              </a:spcBef>
              <a:spcAft>
                <a:spcPts val="0"/>
              </a:spcAft>
              <a:buNone/>
              <a:defRPr sz="2400" b="0" i="0" u="none" strike="noStrike" cap="none">
                <a:solidFill>
                  <a:srgbClr val="000000"/>
                </a:solidFill>
                <a:latin typeface="Tahoma"/>
                <a:ea typeface="Tahoma"/>
                <a:cs typeface="Tahoma"/>
                <a:sym typeface="Tahoma"/>
              </a:defRPr>
            </a:lvl2pPr>
            <a:lvl3pPr marL="914400" marR="0" lvl="2" indent="0" algn="l" rtl="0">
              <a:lnSpc>
                <a:spcPct val="100000"/>
              </a:lnSpc>
              <a:spcBef>
                <a:spcPts val="0"/>
              </a:spcBef>
              <a:spcAft>
                <a:spcPts val="0"/>
              </a:spcAft>
              <a:buNone/>
              <a:defRPr sz="2400" b="0" i="0" u="none" strike="noStrike" cap="none">
                <a:solidFill>
                  <a:srgbClr val="000000"/>
                </a:solidFill>
                <a:latin typeface="Tahoma"/>
                <a:ea typeface="Tahoma"/>
                <a:cs typeface="Tahoma"/>
                <a:sym typeface="Tahoma"/>
              </a:defRPr>
            </a:lvl3pPr>
            <a:lvl4pPr marL="1371600" marR="0" lvl="3" indent="0" algn="l" rtl="0">
              <a:lnSpc>
                <a:spcPct val="100000"/>
              </a:lnSpc>
              <a:spcBef>
                <a:spcPts val="0"/>
              </a:spcBef>
              <a:spcAft>
                <a:spcPts val="0"/>
              </a:spcAft>
              <a:buNone/>
              <a:defRPr sz="2400" b="0" i="0" u="none" strike="noStrike" cap="none">
                <a:solidFill>
                  <a:srgbClr val="000000"/>
                </a:solidFill>
                <a:latin typeface="Tahoma"/>
                <a:ea typeface="Tahoma"/>
                <a:cs typeface="Tahoma"/>
                <a:sym typeface="Tahoma"/>
              </a:defRPr>
            </a:lvl4pPr>
            <a:lvl5pPr marL="1828800" marR="0" lvl="4" indent="0" algn="l" rtl="0">
              <a:lnSpc>
                <a:spcPct val="100000"/>
              </a:lnSpc>
              <a:spcBef>
                <a:spcPts val="0"/>
              </a:spcBef>
              <a:spcAft>
                <a:spcPts val="0"/>
              </a:spcAft>
              <a:buNone/>
              <a:defRPr sz="2400" b="0" i="0" u="none" strike="noStrike" cap="none">
                <a:solidFill>
                  <a:srgbClr val="000000"/>
                </a:solidFill>
                <a:latin typeface="Tahoma"/>
                <a:ea typeface="Tahoma"/>
                <a:cs typeface="Tahoma"/>
                <a:sym typeface="Tahoma"/>
              </a:defRPr>
            </a:lvl5pPr>
            <a:lvl6pPr marL="2286000" marR="0" lvl="5" indent="0" algn="l" rtl="0">
              <a:lnSpc>
                <a:spcPct val="100000"/>
              </a:lnSpc>
              <a:spcBef>
                <a:spcPts val="0"/>
              </a:spcBef>
              <a:spcAft>
                <a:spcPts val="0"/>
              </a:spcAft>
              <a:buNone/>
              <a:defRPr sz="2400" b="0" i="0" u="none" strike="noStrike" cap="none">
                <a:solidFill>
                  <a:srgbClr val="000000"/>
                </a:solidFill>
                <a:latin typeface="Tahoma"/>
                <a:ea typeface="Tahoma"/>
                <a:cs typeface="Tahoma"/>
                <a:sym typeface="Tahoma"/>
              </a:defRPr>
            </a:lvl6pPr>
            <a:lvl7pPr marL="3200400" marR="0" lvl="6" indent="0" algn="l" rtl="0">
              <a:lnSpc>
                <a:spcPct val="100000"/>
              </a:lnSpc>
              <a:spcBef>
                <a:spcPts val="0"/>
              </a:spcBef>
              <a:spcAft>
                <a:spcPts val="0"/>
              </a:spcAft>
              <a:buNone/>
              <a:defRPr sz="2400" b="0" i="0" u="none" strike="noStrike" cap="none">
                <a:solidFill>
                  <a:srgbClr val="000000"/>
                </a:solidFill>
                <a:latin typeface="Tahoma"/>
                <a:ea typeface="Tahoma"/>
                <a:cs typeface="Tahoma"/>
                <a:sym typeface="Tahoma"/>
              </a:defRPr>
            </a:lvl7pPr>
            <a:lvl8pPr marL="4572000" marR="0" lvl="7" indent="0" algn="l" rtl="0">
              <a:lnSpc>
                <a:spcPct val="100000"/>
              </a:lnSpc>
              <a:spcBef>
                <a:spcPts val="0"/>
              </a:spcBef>
              <a:spcAft>
                <a:spcPts val="0"/>
              </a:spcAft>
              <a:buNone/>
              <a:defRPr sz="2400" b="0" i="0" u="none" strike="noStrike" cap="none">
                <a:solidFill>
                  <a:srgbClr val="000000"/>
                </a:solidFill>
                <a:latin typeface="Tahoma"/>
                <a:ea typeface="Tahoma"/>
                <a:cs typeface="Tahoma"/>
                <a:sym typeface="Tahoma"/>
              </a:defRPr>
            </a:lvl8pPr>
            <a:lvl9pPr marL="6400800" marR="0" lvl="8" indent="0" algn="l" rtl="0">
              <a:lnSpc>
                <a:spcPct val="100000"/>
              </a:lnSpc>
              <a:spcBef>
                <a:spcPts val="0"/>
              </a:spcBef>
              <a:spcAft>
                <a:spcPts val="0"/>
              </a:spcAft>
              <a:buNone/>
              <a:defRPr sz="2400" b="0" i="0" u="none" strike="noStrike" cap="none">
                <a:solidFill>
                  <a:srgbClr val="000000"/>
                </a:solidFill>
                <a:latin typeface="Tahoma"/>
                <a:ea typeface="Tahoma"/>
                <a:cs typeface="Tahoma"/>
                <a:sym typeface="Tahoma"/>
              </a:defRPr>
            </a:lvl9pPr>
          </a:lstStyle>
          <a:p>
            <a:endParaRPr/>
          </a:p>
        </p:txBody>
      </p:sp>
      <p:sp>
        <p:nvSpPr>
          <p:cNvPr id="8" name="Shape 8"/>
          <p:cNvSpPr txBox="1">
            <a:spLocks noGrp="1"/>
          </p:cNvSpPr>
          <p:nvPr>
            <p:ph type="sldNum" idx="12"/>
          </p:nvPr>
        </p:nvSpPr>
        <p:spPr>
          <a:xfrm>
            <a:off x="3884612" y="8685212"/>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000000"/>
              </a:buClr>
              <a:buSzPct val="25000"/>
              <a:buFont typeface="Arial"/>
              <a:buNone/>
            </a:pPr>
            <a:fld id="{00000000-1234-1234-1234-123412341234}" type="slidenum">
              <a:rPr lang="fa-IR" sz="1200" b="0" i="0" u="none" strike="noStrike" cap="none">
                <a:solidFill>
                  <a:srgbClr val="000000"/>
                </a:solidFill>
                <a:latin typeface="Arial"/>
                <a:ea typeface="Arial"/>
                <a:cs typeface="Arial"/>
                <a:sym typeface="Arial"/>
              </a:rPr>
              <a:t>‹#›</a:t>
            </a:fld>
            <a:endParaRPr lang="fa-IR" sz="1200" b="0" i="0" u="none" strike="noStrike" cap="none">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Shape 20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
        <p:nvSpPr>
          <p:cNvPr id="201" name="Shape 20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Shape 25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
        <p:nvSpPr>
          <p:cNvPr id="260" name="Shape 26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Shape 26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
        <p:nvSpPr>
          <p:cNvPr id="266" name="Shape 2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Shape 27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
        <p:nvSpPr>
          <p:cNvPr id="272" name="Shape 27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Shape 27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
        <p:nvSpPr>
          <p:cNvPr id="278" name="Shape 27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Shape 28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
        <p:nvSpPr>
          <p:cNvPr id="284" name="Shape 28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Shape 28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
        <p:nvSpPr>
          <p:cNvPr id="290" name="Shape 29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Shape 29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
        <p:nvSpPr>
          <p:cNvPr id="296" name="Shape 29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Shape 30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
        <p:nvSpPr>
          <p:cNvPr id="302" name="Shape 30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Shape 30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
        <p:nvSpPr>
          <p:cNvPr id="308" name="Shape 30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Shape 31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
        <p:nvSpPr>
          <p:cNvPr id="314" name="Shape 31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Shape 20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
        <p:nvSpPr>
          <p:cNvPr id="207" name="Shape 20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Shape 31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
        <p:nvSpPr>
          <p:cNvPr id="320" name="Shape 32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Shape 32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
        <p:nvSpPr>
          <p:cNvPr id="326" name="Shape 32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Shape 33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
        <p:nvSpPr>
          <p:cNvPr id="332" name="Shape 33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Shape 33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
        <p:nvSpPr>
          <p:cNvPr id="338" name="Shape 33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Shape 21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
        <p:nvSpPr>
          <p:cNvPr id="213" name="Shape 21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Shape 21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
        <p:nvSpPr>
          <p:cNvPr id="219" name="Shape 21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Shape 22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
        <p:nvSpPr>
          <p:cNvPr id="226" name="Shape 22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Shape 23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
        <p:nvSpPr>
          <p:cNvPr id="232" name="Shape 23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Shape 23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
        <p:nvSpPr>
          <p:cNvPr id="239" name="Shape 23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Shape 24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
        <p:nvSpPr>
          <p:cNvPr id="246" name="Shape 24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Shape 25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
        <p:nvSpPr>
          <p:cNvPr id="253" name="Shape 25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104"/>
        <p:cNvGrpSpPr/>
        <p:nvPr/>
      </p:nvGrpSpPr>
      <p:grpSpPr>
        <a:xfrm>
          <a:off x="0" y="0"/>
          <a:ext cx="0" cy="0"/>
          <a:chOff x="0" y="0"/>
          <a:chExt cx="0" cy="0"/>
        </a:xfrm>
      </p:grpSpPr>
      <p:sp>
        <p:nvSpPr>
          <p:cNvPr id="105" name="Shape 105"/>
          <p:cNvSpPr txBox="1">
            <a:spLocks noGrp="1"/>
          </p:cNvSpPr>
          <p:nvPr>
            <p:ph type="title"/>
          </p:nvPr>
        </p:nvSpPr>
        <p:spPr>
          <a:xfrm>
            <a:off x="722376" y="1059712"/>
            <a:ext cx="7772400" cy="1828800"/>
          </a:xfrm>
          <a:prstGeom prst="rect">
            <a:avLst/>
          </a:prstGeom>
          <a:noFill/>
          <a:ln>
            <a:noFill/>
          </a:ln>
        </p:spPr>
        <p:txBody>
          <a:bodyPr lIns="91425" tIns="91425" rIns="91425" bIns="91425" anchor="b" anchorCtr="0">
            <a:normAutofit/>
          </a:bodyPr>
          <a:lstStyle>
            <a:lvl1pPr marL="0" lvl="0" indent="0" algn="r" rtl="0">
              <a:spcBef>
                <a:spcPts val="0"/>
              </a:spcBef>
              <a:spcAft>
                <a:spcPts val="0"/>
              </a:spcAft>
              <a:buClr>
                <a:schemeClr val="lt2"/>
              </a:buClr>
              <a:buFont typeface="Rambla"/>
              <a:buNone/>
              <a:defRPr sz="4800" b="1" cap="none">
                <a:effectLst>
                  <a:outerShdw blurRad="31750" dist="25400" dir="5400000" algn="tl" rotWithShape="0">
                    <a:srgbClr val="000000">
                      <a:alpha val="25000"/>
                    </a:srgbClr>
                  </a:outerShdw>
                </a:effectLst>
              </a:defRPr>
            </a:lvl1pPr>
            <a:lvl2pPr marL="0" lvl="1" indent="0" algn="l" rtl="0">
              <a:spcBef>
                <a:spcPts val="0"/>
              </a:spcBef>
              <a:spcAft>
                <a:spcPts val="0"/>
              </a:spcAft>
              <a:buNone/>
              <a:defRPr/>
            </a:lvl2pPr>
            <a:lvl3pPr marL="0" lvl="2" indent="0" algn="l" rtl="0">
              <a:spcBef>
                <a:spcPts val="0"/>
              </a:spcBef>
              <a:spcAft>
                <a:spcPts val="0"/>
              </a:spcAft>
              <a:buNone/>
              <a:defRPr/>
            </a:lvl3pPr>
            <a:lvl4pPr marL="0" lvl="3" indent="0" algn="l" rtl="0">
              <a:spcBef>
                <a:spcPts val="0"/>
              </a:spcBef>
              <a:spcAft>
                <a:spcPts val="0"/>
              </a:spcAft>
              <a:buNone/>
              <a:defRPr/>
            </a:lvl4pPr>
            <a:lvl5pPr marL="0" lvl="4" indent="0" algn="l" rtl="0">
              <a:spcBef>
                <a:spcPts val="0"/>
              </a:spcBef>
              <a:spcAft>
                <a:spcPts val="0"/>
              </a:spcAft>
              <a:buNone/>
              <a:defRPr/>
            </a:lvl5pPr>
            <a:lvl6pPr marL="457200" lvl="5" indent="0" algn="l" rtl="0">
              <a:spcBef>
                <a:spcPts val="0"/>
              </a:spcBef>
              <a:spcAft>
                <a:spcPts val="0"/>
              </a:spcAft>
              <a:buNone/>
              <a:defRPr/>
            </a:lvl6pPr>
            <a:lvl7pPr marL="914400" lvl="6" indent="0" algn="l" rtl="0">
              <a:spcBef>
                <a:spcPts val="0"/>
              </a:spcBef>
              <a:spcAft>
                <a:spcPts val="0"/>
              </a:spcAft>
              <a:buNone/>
              <a:defRPr/>
            </a:lvl7pPr>
            <a:lvl8pPr marL="1371600" lvl="7" indent="0" algn="l" rtl="0">
              <a:spcBef>
                <a:spcPts val="0"/>
              </a:spcBef>
              <a:spcAft>
                <a:spcPts val="0"/>
              </a:spcAft>
              <a:buNone/>
              <a:defRPr/>
            </a:lvl8pPr>
            <a:lvl9pPr marL="1828800" lvl="8" indent="0" algn="l" rtl="0">
              <a:spcBef>
                <a:spcPts val="0"/>
              </a:spcBef>
              <a:spcAft>
                <a:spcPts val="0"/>
              </a:spcAft>
              <a:buNone/>
              <a:defRPr/>
            </a:lvl9pPr>
          </a:lstStyle>
          <a:p>
            <a:endParaRPr/>
          </a:p>
        </p:txBody>
      </p:sp>
      <p:sp>
        <p:nvSpPr>
          <p:cNvPr id="106" name="Shape 106"/>
          <p:cNvSpPr txBox="1">
            <a:spLocks noGrp="1"/>
          </p:cNvSpPr>
          <p:nvPr>
            <p:ph type="body" idx="1"/>
          </p:nvPr>
        </p:nvSpPr>
        <p:spPr>
          <a:xfrm>
            <a:off x="3922712" y="2931711"/>
            <a:ext cx="4572000" cy="1454999"/>
          </a:xfrm>
          <a:prstGeom prst="rect">
            <a:avLst/>
          </a:prstGeom>
          <a:noFill/>
          <a:ln>
            <a:noFill/>
          </a:ln>
        </p:spPr>
        <p:txBody>
          <a:bodyPr lIns="91425" tIns="91425" rIns="91425" bIns="91425" anchor="t" anchorCtr="0"/>
          <a:lstStyle>
            <a:lvl1pPr marL="0" lvl="0" indent="0" algn="l" rtl="0">
              <a:spcBef>
                <a:spcPts val="400"/>
              </a:spcBef>
              <a:spcAft>
                <a:spcPts val="0"/>
              </a:spcAft>
              <a:buNone/>
              <a:defRPr sz="2300">
                <a:solidFill>
                  <a:schemeClr val="lt1"/>
                </a:solidFill>
              </a:defRPr>
            </a:lvl1pPr>
            <a:lvl2pPr marL="620712" lvl="1" indent="-239712" algn="l" rtl="0">
              <a:spcBef>
                <a:spcPts val="325"/>
              </a:spcBef>
              <a:spcAft>
                <a:spcPts val="0"/>
              </a:spcAft>
              <a:buNone/>
              <a:defRPr sz="1800">
                <a:solidFill>
                  <a:schemeClr val="lt1"/>
                </a:solidFill>
              </a:defRPr>
            </a:lvl2pPr>
            <a:lvl3pPr marL="858837" lvl="2" indent="-236537" algn="l" rtl="0">
              <a:spcBef>
                <a:spcPts val="350"/>
              </a:spcBef>
              <a:spcAft>
                <a:spcPts val="0"/>
              </a:spcAft>
              <a:buNone/>
              <a:defRPr sz="1600">
                <a:solidFill>
                  <a:schemeClr val="lt1"/>
                </a:solidFill>
              </a:defRPr>
            </a:lvl3pPr>
            <a:lvl4pPr marL="1143000" lvl="3" indent="-228600" algn="l" rtl="0">
              <a:spcBef>
                <a:spcPts val="350"/>
              </a:spcBef>
              <a:spcAft>
                <a:spcPts val="0"/>
              </a:spcAft>
              <a:buNone/>
              <a:defRPr sz="1400">
                <a:solidFill>
                  <a:schemeClr val="lt1"/>
                </a:solidFill>
              </a:defRPr>
            </a:lvl4pPr>
            <a:lvl5pPr marL="1371600" lvl="4" indent="-228600" algn="l" rtl="0">
              <a:spcBef>
                <a:spcPts val="350"/>
              </a:spcBef>
              <a:spcAft>
                <a:spcPts val="0"/>
              </a:spcAft>
              <a:buNone/>
              <a:defRPr sz="1400">
                <a:solidFill>
                  <a:schemeClr val="lt1"/>
                </a:solidFill>
              </a:defRPr>
            </a:lvl5pPr>
            <a:lvl6pPr marL="1600200" lvl="5" indent="-114300" algn="l" rtl="0">
              <a:spcBef>
                <a:spcPts val="350"/>
              </a:spcBef>
              <a:defRPr/>
            </a:lvl6pPr>
            <a:lvl7pPr marL="1828800" lvl="6" indent="-114300" algn="l" rtl="0">
              <a:spcBef>
                <a:spcPts val="350"/>
              </a:spcBef>
              <a:defRPr/>
            </a:lvl7pPr>
            <a:lvl8pPr marL="2057400" lvl="7" indent="-114300" algn="l" rtl="0">
              <a:spcBef>
                <a:spcPts val="350"/>
              </a:spcBef>
              <a:defRPr/>
            </a:lvl8pPr>
            <a:lvl9pPr marL="2286000" lvl="8" indent="-114300" algn="l" rtl="0">
              <a:spcBef>
                <a:spcPts val="350"/>
              </a:spcBef>
              <a:defRPr/>
            </a:lvl9pPr>
          </a:lstStyle>
          <a:p>
            <a:endParaRPr/>
          </a:p>
        </p:txBody>
      </p:sp>
      <p:sp>
        <p:nvSpPr>
          <p:cNvPr id="107" name="Shape 107"/>
          <p:cNvSpPr txBox="1">
            <a:spLocks noGrp="1"/>
          </p:cNvSpPr>
          <p:nvPr>
            <p:ph type="dt" idx="10"/>
          </p:nvPr>
        </p:nvSpPr>
        <p:spPr>
          <a:xfrm>
            <a:off x="6727825" y="6408736"/>
            <a:ext cx="1919400" cy="365099"/>
          </a:xfrm>
          <a:prstGeom prst="rect">
            <a:avLst/>
          </a:prstGeom>
          <a:noFill/>
          <a:ln>
            <a:noFill/>
          </a:ln>
        </p:spPr>
        <p:txBody>
          <a:bodyPr lIns="91425" tIns="91425" rIns="91425" bIns="91425" anchor="b" anchorCtr="0"/>
          <a:lstStyle>
            <a:lvl1pPr marL="0" lvl="0" indent="0" algn="l" rtl="0">
              <a:lnSpc>
                <a:spcPct val="100000"/>
              </a:lnSpc>
              <a:spcBef>
                <a:spcPts val="0"/>
              </a:spcBef>
              <a:spcAft>
                <a:spcPts val="0"/>
              </a:spcAft>
              <a:buNone/>
              <a:defRPr/>
            </a:lvl1pPr>
            <a:lvl2pPr marL="457200" lvl="1" indent="0" algn="l" rtl="0">
              <a:lnSpc>
                <a:spcPct val="100000"/>
              </a:lnSpc>
              <a:spcBef>
                <a:spcPts val="0"/>
              </a:spcBef>
              <a:spcAft>
                <a:spcPts val="0"/>
              </a:spcAft>
              <a:buNone/>
              <a:defRPr/>
            </a:lvl2pPr>
            <a:lvl3pPr marL="914400" lvl="2" indent="0" algn="l" rtl="0">
              <a:lnSpc>
                <a:spcPct val="100000"/>
              </a:lnSpc>
              <a:spcBef>
                <a:spcPts val="0"/>
              </a:spcBef>
              <a:spcAft>
                <a:spcPts val="0"/>
              </a:spcAft>
              <a:buNone/>
              <a:defRPr/>
            </a:lvl3pPr>
            <a:lvl4pPr marL="1371600" lvl="3" indent="0" algn="l" rtl="0">
              <a:lnSpc>
                <a:spcPct val="100000"/>
              </a:lnSpc>
              <a:spcBef>
                <a:spcPts val="0"/>
              </a:spcBef>
              <a:spcAft>
                <a:spcPts val="0"/>
              </a:spcAft>
              <a:buNone/>
              <a:defRPr/>
            </a:lvl4pPr>
            <a:lvl5pPr marL="1828800" lvl="4" indent="0" algn="l" rtl="0">
              <a:lnSpc>
                <a:spcPct val="100000"/>
              </a:lnSpc>
              <a:spcBef>
                <a:spcPts val="0"/>
              </a:spcBef>
              <a:spcAft>
                <a:spcPts val="0"/>
              </a:spcAft>
              <a:buNone/>
              <a:defRPr/>
            </a:lvl5pPr>
            <a:lvl6pPr marL="2286000" lvl="5" indent="0" algn="l" rtl="0">
              <a:lnSpc>
                <a:spcPct val="100000"/>
              </a:lnSpc>
              <a:spcBef>
                <a:spcPts val="0"/>
              </a:spcBef>
              <a:spcAft>
                <a:spcPts val="0"/>
              </a:spcAft>
              <a:buNone/>
              <a:defRPr/>
            </a:lvl6pPr>
            <a:lvl7pPr marL="3200400" lvl="6" indent="0" algn="l" rtl="0">
              <a:lnSpc>
                <a:spcPct val="100000"/>
              </a:lnSpc>
              <a:spcBef>
                <a:spcPts val="0"/>
              </a:spcBef>
              <a:spcAft>
                <a:spcPts val="0"/>
              </a:spcAft>
              <a:buNone/>
              <a:defRPr/>
            </a:lvl7pPr>
            <a:lvl8pPr marL="4572000" lvl="7" indent="0" algn="l" rtl="0">
              <a:lnSpc>
                <a:spcPct val="100000"/>
              </a:lnSpc>
              <a:spcBef>
                <a:spcPts val="0"/>
              </a:spcBef>
              <a:spcAft>
                <a:spcPts val="0"/>
              </a:spcAft>
              <a:buNone/>
              <a:defRPr/>
            </a:lvl8pPr>
            <a:lvl9pPr marL="6400800" lvl="8" indent="0" algn="l" rtl="0">
              <a:lnSpc>
                <a:spcPct val="100000"/>
              </a:lnSpc>
              <a:spcBef>
                <a:spcPts val="0"/>
              </a:spcBef>
              <a:spcAft>
                <a:spcPts val="0"/>
              </a:spcAft>
              <a:buNone/>
              <a:defRPr/>
            </a:lvl9pPr>
          </a:lstStyle>
          <a:p>
            <a:endParaRPr/>
          </a:p>
        </p:txBody>
      </p:sp>
      <p:sp>
        <p:nvSpPr>
          <p:cNvPr id="108" name="Shape 108"/>
          <p:cNvSpPr txBox="1">
            <a:spLocks noGrp="1"/>
          </p:cNvSpPr>
          <p:nvPr>
            <p:ph type="ftr" idx="11"/>
          </p:nvPr>
        </p:nvSpPr>
        <p:spPr>
          <a:xfrm>
            <a:off x="4379912" y="6408736"/>
            <a:ext cx="2351099" cy="365099"/>
          </a:xfrm>
          <a:prstGeom prst="rect">
            <a:avLst/>
          </a:prstGeom>
          <a:noFill/>
          <a:ln>
            <a:noFill/>
          </a:ln>
        </p:spPr>
        <p:txBody>
          <a:bodyPr lIns="91425" tIns="91425" rIns="91425" bIns="91425" anchor="b" anchorCtr="0"/>
          <a:lstStyle>
            <a:lvl1pPr marL="0" lvl="0" indent="0" algn="l" rtl="0">
              <a:lnSpc>
                <a:spcPct val="100000"/>
              </a:lnSpc>
              <a:spcBef>
                <a:spcPts val="0"/>
              </a:spcBef>
              <a:spcAft>
                <a:spcPts val="0"/>
              </a:spcAft>
              <a:buNone/>
              <a:defRPr/>
            </a:lvl1pPr>
            <a:lvl2pPr marL="457200" lvl="1" indent="0" algn="l" rtl="0">
              <a:lnSpc>
                <a:spcPct val="100000"/>
              </a:lnSpc>
              <a:spcBef>
                <a:spcPts val="0"/>
              </a:spcBef>
              <a:spcAft>
                <a:spcPts val="0"/>
              </a:spcAft>
              <a:buNone/>
              <a:defRPr/>
            </a:lvl2pPr>
            <a:lvl3pPr marL="914400" lvl="2" indent="0" algn="l" rtl="0">
              <a:lnSpc>
                <a:spcPct val="100000"/>
              </a:lnSpc>
              <a:spcBef>
                <a:spcPts val="0"/>
              </a:spcBef>
              <a:spcAft>
                <a:spcPts val="0"/>
              </a:spcAft>
              <a:buNone/>
              <a:defRPr/>
            </a:lvl3pPr>
            <a:lvl4pPr marL="1371600" lvl="3" indent="0" algn="l" rtl="0">
              <a:lnSpc>
                <a:spcPct val="100000"/>
              </a:lnSpc>
              <a:spcBef>
                <a:spcPts val="0"/>
              </a:spcBef>
              <a:spcAft>
                <a:spcPts val="0"/>
              </a:spcAft>
              <a:buNone/>
              <a:defRPr/>
            </a:lvl4pPr>
            <a:lvl5pPr marL="1828800" lvl="4" indent="0" algn="l" rtl="0">
              <a:lnSpc>
                <a:spcPct val="100000"/>
              </a:lnSpc>
              <a:spcBef>
                <a:spcPts val="0"/>
              </a:spcBef>
              <a:spcAft>
                <a:spcPts val="0"/>
              </a:spcAft>
              <a:buNone/>
              <a:defRPr/>
            </a:lvl5pPr>
            <a:lvl6pPr marL="2286000" lvl="5" indent="0" algn="l" rtl="0">
              <a:lnSpc>
                <a:spcPct val="100000"/>
              </a:lnSpc>
              <a:spcBef>
                <a:spcPts val="0"/>
              </a:spcBef>
              <a:spcAft>
                <a:spcPts val="0"/>
              </a:spcAft>
              <a:buNone/>
              <a:defRPr/>
            </a:lvl6pPr>
            <a:lvl7pPr marL="3200400" lvl="6" indent="0" algn="l" rtl="0">
              <a:lnSpc>
                <a:spcPct val="100000"/>
              </a:lnSpc>
              <a:spcBef>
                <a:spcPts val="0"/>
              </a:spcBef>
              <a:spcAft>
                <a:spcPts val="0"/>
              </a:spcAft>
              <a:buNone/>
              <a:defRPr/>
            </a:lvl7pPr>
            <a:lvl8pPr marL="4572000" lvl="7" indent="0" algn="l" rtl="0">
              <a:lnSpc>
                <a:spcPct val="100000"/>
              </a:lnSpc>
              <a:spcBef>
                <a:spcPts val="0"/>
              </a:spcBef>
              <a:spcAft>
                <a:spcPts val="0"/>
              </a:spcAft>
              <a:buNone/>
              <a:defRPr/>
            </a:lvl8pPr>
            <a:lvl9pPr marL="6400800" lvl="8" indent="0" algn="l" rtl="0">
              <a:lnSpc>
                <a:spcPct val="100000"/>
              </a:lnSpc>
              <a:spcBef>
                <a:spcPts val="0"/>
              </a:spcBef>
              <a:spcAft>
                <a:spcPts val="0"/>
              </a:spcAft>
              <a:buNone/>
              <a:defRPr/>
            </a:lvl9pPr>
          </a:lstStyle>
          <a:p>
            <a:endParaRPr/>
          </a:p>
        </p:txBody>
      </p:sp>
      <p:sp>
        <p:nvSpPr>
          <p:cNvPr id="109" name="Shape 109"/>
          <p:cNvSpPr txBox="1">
            <a:spLocks noGrp="1"/>
          </p:cNvSpPr>
          <p:nvPr>
            <p:ph type="sldNum" idx="12"/>
          </p:nvPr>
        </p:nvSpPr>
        <p:spPr>
          <a:xfrm>
            <a:off x="8647112" y="6408736"/>
            <a:ext cx="366600" cy="365099"/>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lt1"/>
              </a:buClr>
              <a:buSzPct val="25000"/>
              <a:buFont typeface="Tahoma"/>
              <a:buNone/>
            </a:pPr>
            <a:fld id="{00000000-1234-1234-1234-123412341234}" type="slidenum">
              <a:rPr lang="fa-IR" sz="1000" b="0" i="0" u="none">
                <a:solidFill>
                  <a:schemeClr val="lt1"/>
                </a:solidFill>
                <a:latin typeface="Tahoma"/>
                <a:ea typeface="Tahoma"/>
                <a:cs typeface="Tahoma"/>
                <a:sym typeface="Tahoma"/>
              </a:rPr>
              <a:t>‹#›</a:t>
            </a:fld>
            <a:endParaRPr lang="fa-IR" sz="1000" b="0" i="0" u="none">
              <a:solidFill>
                <a:schemeClr val="lt1"/>
              </a:solidFill>
              <a:latin typeface="Tahoma"/>
              <a:ea typeface="Tahoma"/>
              <a:cs typeface="Tahoma"/>
              <a:sym typeface="Tahoma"/>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pPr marL="0" marR="0" lvl="0" indent="0" algn="r" rtl="0">
              <a:lnSpc>
                <a:spcPct val="100000"/>
              </a:lnSpc>
              <a:spcBef>
                <a:spcPts val="0"/>
              </a:spcBef>
              <a:spcAft>
                <a:spcPts val="0"/>
              </a:spcAft>
              <a:buClr>
                <a:schemeClr val="dk1"/>
              </a:buClr>
              <a:buSzPct val="25000"/>
              <a:buFont typeface="Tahoma"/>
              <a:buNone/>
            </a:pPr>
            <a:fld id="{00000000-1234-1234-1234-123412341234}" type="slidenum">
              <a:rPr lang="fa-IR" sz="1000" b="0" i="0" u="none" smtClean="0">
                <a:solidFill>
                  <a:schemeClr val="dk1"/>
                </a:solidFill>
                <a:latin typeface="Tahoma"/>
                <a:ea typeface="Tahoma"/>
                <a:cs typeface="Tahoma"/>
                <a:sym typeface="Tahoma"/>
              </a:rPr>
              <a:t>‹#›</a:t>
            </a:fld>
            <a:endParaRPr lang="fa-IR" sz="1000" b="0" i="0" u="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2946022974"/>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pPr marL="0" marR="0" lvl="0" indent="0" algn="r" rtl="0">
              <a:lnSpc>
                <a:spcPct val="100000"/>
              </a:lnSpc>
              <a:spcBef>
                <a:spcPts val="0"/>
              </a:spcBef>
              <a:spcAft>
                <a:spcPts val="0"/>
              </a:spcAft>
              <a:buClr>
                <a:schemeClr val="dk1"/>
              </a:buClr>
              <a:buSzPct val="25000"/>
              <a:buFont typeface="Tahoma"/>
              <a:buNone/>
            </a:pPr>
            <a:fld id="{00000000-1234-1234-1234-123412341234}" type="slidenum">
              <a:rPr lang="fa-IR" sz="1000" b="0" i="0" u="none" smtClean="0">
                <a:solidFill>
                  <a:schemeClr val="dk1"/>
                </a:solidFill>
                <a:latin typeface="Tahoma"/>
                <a:ea typeface="Tahoma"/>
                <a:cs typeface="Tahoma"/>
                <a:sym typeface="Tahoma"/>
              </a:rPr>
              <a:t>‹#›</a:t>
            </a:fld>
            <a:endParaRPr lang="fa-IR" sz="1000" b="0" i="0" u="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2876273527"/>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pPr marL="0" marR="0" lvl="0" indent="0" algn="r" rtl="0">
              <a:lnSpc>
                <a:spcPct val="100000"/>
              </a:lnSpc>
              <a:spcBef>
                <a:spcPts val="0"/>
              </a:spcBef>
              <a:spcAft>
                <a:spcPts val="0"/>
              </a:spcAft>
              <a:buClr>
                <a:schemeClr val="dk1"/>
              </a:buClr>
              <a:buSzPct val="25000"/>
              <a:buFont typeface="Tahoma"/>
              <a:buNone/>
            </a:pPr>
            <a:fld id="{00000000-1234-1234-1234-123412341234}" type="slidenum">
              <a:rPr lang="fa-IR" sz="1000" b="0" i="0" u="none" smtClean="0">
                <a:solidFill>
                  <a:schemeClr val="dk1"/>
                </a:solidFill>
                <a:latin typeface="Tahoma"/>
                <a:ea typeface="Tahoma"/>
                <a:cs typeface="Tahoma"/>
                <a:sym typeface="Tahoma"/>
              </a:rPr>
              <a:t>‹#›</a:t>
            </a:fld>
            <a:endParaRPr lang="fa-IR" sz="1000" b="0" i="0" u="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42038162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pPr marL="0" marR="0" lvl="0" indent="0" algn="r" rtl="0">
              <a:lnSpc>
                <a:spcPct val="100000"/>
              </a:lnSpc>
              <a:spcBef>
                <a:spcPts val="0"/>
              </a:spcBef>
              <a:spcAft>
                <a:spcPts val="0"/>
              </a:spcAft>
              <a:buClr>
                <a:schemeClr val="dk1"/>
              </a:buClr>
              <a:buSzPct val="25000"/>
              <a:buFont typeface="Tahoma"/>
              <a:buNone/>
            </a:pPr>
            <a:fld id="{00000000-1234-1234-1234-123412341234}" type="slidenum">
              <a:rPr lang="fa-IR" sz="1000" b="0" i="0" u="none" smtClean="0">
                <a:solidFill>
                  <a:schemeClr val="dk1"/>
                </a:solidFill>
                <a:latin typeface="Tahoma"/>
                <a:ea typeface="Tahoma"/>
                <a:cs typeface="Tahoma"/>
                <a:sym typeface="Tahoma"/>
              </a:rPr>
              <a:t>‹#›</a:t>
            </a:fld>
            <a:endParaRPr lang="fa-IR" sz="1000" b="0" i="0" u="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1508330659"/>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pPr marL="0" marR="0" lvl="0" indent="0" algn="r" rtl="0">
              <a:lnSpc>
                <a:spcPct val="100000"/>
              </a:lnSpc>
              <a:spcBef>
                <a:spcPts val="0"/>
              </a:spcBef>
              <a:spcAft>
                <a:spcPts val="0"/>
              </a:spcAft>
              <a:buClr>
                <a:schemeClr val="dk1"/>
              </a:buClr>
              <a:buSzPct val="25000"/>
              <a:buFont typeface="Tahoma"/>
              <a:buNone/>
            </a:pPr>
            <a:fld id="{00000000-1234-1234-1234-123412341234}" type="slidenum">
              <a:rPr lang="fa-IR" sz="1000" b="0" i="0" u="none" smtClean="0">
                <a:solidFill>
                  <a:schemeClr val="dk1"/>
                </a:solidFill>
                <a:latin typeface="Tahoma"/>
                <a:ea typeface="Tahoma"/>
                <a:cs typeface="Tahoma"/>
                <a:sym typeface="Tahoma"/>
              </a:rPr>
              <a:t>‹#›</a:t>
            </a:fld>
            <a:endParaRPr lang="fa-IR" sz="1000" b="0" i="0" u="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2079326214"/>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pPr marL="0" marR="0" lvl="0" indent="0" algn="r" rtl="0">
              <a:lnSpc>
                <a:spcPct val="100000"/>
              </a:lnSpc>
              <a:spcBef>
                <a:spcPts val="0"/>
              </a:spcBef>
              <a:spcAft>
                <a:spcPts val="0"/>
              </a:spcAft>
              <a:buClr>
                <a:srgbClr val="FFFFFF"/>
              </a:buClr>
              <a:buSzPct val="25000"/>
              <a:buFont typeface="Tahoma"/>
              <a:buNone/>
            </a:pPr>
            <a:fld id="{00000000-1234-1234-1234-123412341234}" type="slidenum">
              <a:rPr lang="fa-IR" sz="1000" b="0" i="0" u="none" smtClean="0">
                <a:solidFill>
                  <a:srgbClr val="FFFFFF"/>
                </a:solidFill>
                <a:latin typeface="Tahoma"/>
                <a:ea typeface="Tahoma"/>
                <a:cs typeface="Tahoma"/>
                <a:sym typeface="Tahoma"/>
              </a:rPr>
              <a:t>‹#›</a:t>
            </a:fld>
            <a:endParaRPr lang="fa-IR" sz="1000" b="0" i="0" u="none">
              <a:solidFill>
                <a:srgbClr val="FFFFFF"/>
              </a:solidFill>
              <a:latin typeface="Tahoma"/>
              <a:ea typeface="Tahoma"/>
              <a:cs typeface="Tahoma"/>
              <a:sym typeface="Tahoma"/>
            </a:endParaRPr>
          </a:p>
        </p:txBody>
      </p:sp>
    </p:spTree>
    <p:extLst>
      <p:ext uri="{BB962C8B-B14F-4D97-AF65-F5344CB8AC3E}">
        <p14:creationId xmlns:p14="http://schemas.microsoft.com/office/powerpoint/2010/main" val="1643022769"/>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pPr marL="0" marR="0" lvl="0" indent="0" algn="r" rtl="0">
              <a:lnSpc>
                <a:spcPct val="100000"/>
              </a:lnSpc>
              <a:spcBef>
                <a:spcPts val="0"/>
              </a:spcBef>
              <a:spcAft>
                <a:spcPts val="0"/>
              </a:spcAft>
              <a:buClr>
                <a:srgbClr val="FFFFFF"/>
              </a:buClr>
              <a:buSzPct val="25000"/>
              <a:buFont typeface="Tahoma"/>
              <a:buNone/>
            </a:pPr>
            <a:fld id="{00000000-1234-1234-1234-123412341234}" type="slidenum">
              <a:rPr lang="fa-IR" sz="1000" b="0" i="0" u="none" smtClean="0">
                <a:solidFill>
                  <a:srgbClr val="FFFFFF"/>
                </a:solidFill>
                <a:latin typeface="Tahoma"/>
                <a:ea typeface="Tahoma"/>
                <a:cs typeface="Tahoma"/>
                <a:sym typeface="Tahoma"/>
              </a:rPr>
              <a:t>‹#›</a:t>
            </a:fld>
            <a:endParaRPr lang="fa-IR" sz="1000" b="0" i="0" u="none">
              <a:solidFill>
                <a:srgbClr val="FFFFFF"/>
              </a:solidFill>
              <a:latin typeface="Tahoma"/>
              <a:ea typeface="Tahoma"/>
              <a:cs typeface="Tahoma"/>
              <a:sym typeface="Tahoma"/>
            </a:endParaRP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194179845"/>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pPr marL="0" marR="0" lvl="0" indent="0" algn="r" rtl="0">
              <a:lnSpc>
                <a:spcPct val="100000"/>
              </a:lnSpc>
              <a:spcBef>
                <a:spcPts val="0"/>
              </a:spcBef>
              <a:spcAft>
                <a:spcPts val="0"/>
              </a:spcAft>
              <a:buClr>
                <a:srgbClr val="FFFFFF"/>
              </a:buClr>
              <a:buSzPct val="25000"/>
              <a:buFont typeface="Tahoma"/>
              <a:buNone/>
            </a:pPr>
            <a:fld id="{00000000-1234-1234-1234-123412341234}" type="slidenum">
              <a:rPr lang="fa-IR" sz="1000" b="0" i="0" u="none" smtClean="0">
                <a:solidFill>
                  <a:srgbClr val="FFFFFF"/>
                </a:solidFill>
                <a:latin typeface="Tahoma"/>
                <a:ea typeface="Tahoma"/>
                <a:cs typeface="Tahoma"/>
                <a:sym typeface="Tahoma"/>
              </a:rPr>
              <a:t>‹#›</a:t>
            </a:fld>
            <a:endParaRPr lang="fa-IR" sz="1000" b="0" i="0" u="none">
              <a:solidFill>
                <a:srgbClr val="FFFFFF"/>
              </a:solidFill>
              <a:latin typeface="Tahoma"/>
              <a:ea typeface="Tahoma"/>
              <a:cs typeface="Tahoma"/>
              <a:sym typeface="Tahoma"/>
            </a:endParaRPr>
          </a:p>
        </p:txBody>
      </p:sp>
    </p:spTree>
    <p:extLst>
      <p:ext uri="{BB962C8B-B14F-4D97-AF65-F5344CB8AC3E}">
        <p14:creationId xmlns:p14="http://schemas.microsoft.com/office/powerpoint/2010/main" val="3842137891"/>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pPr marL="0" marR="0" lvl="0" indent="0" algn="r" rtl="0">
              <a:lnSpc>
                <a:spcPct val="100000"/>
              </a:lnSpc>
              <a:spcBef>
                <a:spcPts val="0"/>
              </a:spcBef>
              <a:spcAft>
                <a:spcPts val="0"/>
              </a:spcAft>
              <a:buClr>
                <a:srgbClr val="FFFFFF"/>
              </a:buClr>
              <a:buSzPct val="25000"/>
              <a:buFont typeface="Tahoma"/>
              <a:buNone/>
            </a:pPr>
            <a:fld id="{00000000-1234-1234-1234-123412341234}" type="slidenum">
              <a:rPr lang="fa-IR" sz="1000" b="0" i="0" u="none" smtClean="0">
                <a:solidFill>
                  <a:srgbClr val="FFFFFF"/>
                </a:solidFill>
                <a:latin typeface="Tahoma"/>
                <a:ea typeface="Tahoma"/>
                <a:cs typeface="Tahoma"/>
                <a:sym typeface="Tahoma"/>
              </a:rPr>
              <a:t>‹#›</a:t>
            </a:fld>
            <a:endParaRPr lang="fa-IR" sz="1000" b="0" i="0" u="none">
              <a:solidFill>
                <a:srgbClr val="FFFFFF"/>
              </a:solidFill>
              <a:latin typeface="Tahoma"/>
              <a:ea typeface="Tahoma"/>
              <a:cs typeface="Tahoma"/>
              <a:sym typeface="Tahoma"/>
            </a:endParaRP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738229024"/>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pPr marL="0" marR="0" lvl="0" indent="0" algn="r" rtl="0">
              <a:lnSpc>
                <a:spcPct val="100000"/>
              </a:lnSpc>
              <a:spcBef>
                <a:spcPts val="0"/>
              </a:spcBef>
              <a:spcAft>
                <a:spcPts val="0"/>
              </a:spcAft>
              <a:buClr>
                <a:srgbClr val="FFFFFF"/>
              </a:buClr>
              <a:buSzPct val="25000"/>
              <a:buFont typeface="Tahoma"/>
              <a:buNone/>
            </a:pPr>
            <a:fld id="{00000000-1234-1234-1234-123412341234}" type="slidenum">
              <a:rPr lang="fa-IR" sz="1000" b="0" i="0" u="none" smtClean="0">
                <a:solidFill>
                  <a:srgbClr val="FFFFFF"/>
                </a:solidFill>
                <a:latin typeface="Tahoma"/>
                <a:ea typeface="Tahoma"/>
                <a:cs typeface="Tahoma"/>
                <a:sym typeface="Tahoma"/>
              </a:rPr>
              <a:t>‹#›</a:t>
            </a:fld>
            <a:endParaRPr lang="fa-IR" sz="1000" b="0" i="0" u="none">
              <a:solidFill>
                <a:srgbClr val="FFFFFF"/>
              </a:solidFill>
              <a:latin typeface="Tahoma"/>
              <a:ea typeface="Tahoma"/>
              <a:cs typeface="Tahoma"/>
              <a:sym typeface="Tahoma"/>
            </a:endParaRPr>
          </a:p>
        </p:txBody>
      </p:sp>
    </p:spTree>
    <p:extLst>
      <p:ext uri="{BB962C8B-B14F-4D97-AF65-F5344CB8AC3E}">
        <p14:creationId xmlns:p14="http://schemas.microsoft.com/office/powerpoint/2010/main" val="3195029947"/>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122"/>
        <p:cNvGrpSpPr/>
        <p:nvPr/>
      </p:nvGrpSpPr>
      <p:grpSpPr>
        <a:xfrm>
          <a:off x="0" y="0"/>
          <a:ext cx="0" cy="0"/>
          <a:chOff x="0" y="0"/>
          <a:chExt cx="0" cy="0"/>
        </a:xfrm>
      </p:grpSpPr>
      <p:sp>
        <p:nvSpPr>
          <p:cNvPr id="123" name="Shape 123"/>
          <p:cNvSpPr txBox="1">
            <a:spLocks noGrp="1"/>
          </p:cNvSpPr>
          <p:nvPr>
            <p:ph type="body" idx="1"/>
          </p:nvPr>
        </p:nvSpPr>
        <p:spPr>
          <a:xfrm>
            <a:off x="457200" y="1481327"/>
            <a:ext cx="4038600" cy="4526100"/>
          </a:xfrm>
          <a:prstGeom prst="rect">
            <a:avLst/>
          </a:prstGeom>
          <a:noFill/>
          <a:ln>
            <a:noFill/>
          </a:ln>
        </p:spPr>
        <p:txBody>
          <a:bodyPr lIns="91425" tIns="91425" rIns="91425" bIns="91425" anchor="t" anchorCtr="0"/>
          <a:lstStyle>
            <a:lvl1pPr marL="365125" lvl="0" indent="-142621" algn="l" rtl="0">
              <a:spcBef>
                <a:spcPts val="400"/>
              </a:spcBef>
              <a:spcAft>
                <a:spcPts val="0"/>
              </a:spcAft>
              <a:buSzPct val="68000"/>
              <a:defRPr sz="2800"/>
            </a:lvl1pPr>
            <a:lvl2pPr marL="620712" lvl="1" indent="-87312" algn="l" rtl="0">
              <a:spcBef>
                <a:spcPts val="325"/>
              </a:spcBef>
              <a:spcAft>
                <a:spcPts val="0"/>
              </a:spcAft>
              <a:buSzPct val="100000"/>
              <a:defRPr sz="2400"/>
            </a:lvl2pPr>
            <a:lvl3pPr marL="858837" lvl="2" indent="-109537" algn="l" rtl="0">
              <a:spcBef>
                <a:spcPts val="350"/>
              </a:spcBef>
              <a:spcAft>
                <a:spcPts val="0"/>
              </a:spcAft>
              <a:buSzPct val="100000"/>
              <a:defRPr sz="2000"/>
            </a:lvl3pPr>
            <a:lvl4pPr marL="1143000" lvl="3" indent="-114300" algn="l" rtl="0">
              <a:spcBef>
                <a:spcPts val="350"/>
              </a:spcBef>
              <a:spcAft>
                <a:spcPts val="0"/>
              </a:spcAft>
              <a:buSzPct val="100000"/>
              <a:defRPr sz="1800"/>
            </a:lvl4pPr>
            <a:lvl5pPr marL="1371600" lvl="4" indent="-114300" algn="l" rtl="0">
              <a:spcBef>
                <a:spcPts val="350"/>
              </a:spcBef>
              <a:spcAft>
                <a:spcPts val="0"/>
              </a:spcAft>
              <a:buSzPct val="100000"/>
              <a:defRPr sz="1800"/>
            </a:lvl5pPr>
            <a:lvl6pPr marL="1600200" lvl="5" indent="-114300" algn="l" rtl="0">
              <a:spcBef>
                <a:spcPts val="350"/>
              </a:spcBef>
              <a:defRPr/>
            </a:lvl6pPr>
            <a:lvl7pPr marL="1828800" lvl="6" indent="-114300" algn="l" rtl="0">
              <a:spcBef>
                <a:spcPts val="350"/>
              </a:spcBef>
              <a:defRPr/>
            </a:lvl7pPr>
            <a:lvl8pPr marL="2057400" lvl="7" indent="-114300" algn="l" rtl="0">
              <a:spcBef>
                <a:spcPts val="350"/>
              </a:spcBef>
              <a:defRPr/>
            </a:lvl8pPr>
            <a:lvl9pPr marL="2286000" lvl="8" indent="-114300" algn="l" rtl="0">
              <a:spcBef>
                <a:spcPts val="350"/>
              </a:spcBef>
              <a:defRPr/>
            </a:lvl9pPr>
          </a:lstStyle>
          <a:p>
            <a:endParaRPr/>
          </a:p>
        </p:txBody>
      </p:sp>
      <p:sp>
        <p:nvSpPr>
          <p:cNvPr id="124" name="Shape 124"/>
          <p:cNvSpPr txBox="1">
            <a:spLocks noGrp="1"/>
          </p:cNvSpPr>
          <p:nvPr>
            <p:ph type="body" idx="2"/>
          </p:nvPr>
        </p:nvSpPr>
        <p:spPr>
          <a:xfrm>
            <a:off x="4648200" y="1481327"/>
            <a:ext cx="4038600" cy="4526100"/>
          </a:xfrm>
          <a:prstGeom prst="rect">
            <a:avLst/>
          </a:prstGeom>
          <a:noFill/>
          <a:ln>
            <a:noFill/>
          </a:ln>
        </p:spPr>
        <p:txBody>
          <a:bodyPr lIns="91425" tIns="91425" rIns="91425" bIns="91425" anchor="t" anchorCtr="0"/>
          <a:lstStyle>
            <a:lvl1pPr marL="365125" lvl="0" indent="-142621" algn="l" rtl="0">
              <a:spcBef>
                <a:spcPts val="400"/>
              </a:spcBef>
              <a:spcAft>
                <a:spcPts val="0"/>
              </a:spcAft>
              <a:buSzPct val="68000"/>
              <a:defRPr sz="2800"/>
            </a:lvl1pPr>
            <a:lvl2pPr marL="620712" lvl="1" indent="-87312" algn="l" rtl="0">
              <a:spcBef>
                <a:spcPts val="325"/>
              </a:spcBef>
              <a:spcAft>
                <a:spcPts val="0"/>
              </a:spcAft>
              <a:buSzPct val="100000"/>
              <a:defRPr sz="2400"/>
            </a:lvl2pPr>
            <a:lvl3pPr marL="858837" lvl="2" indent="-109537" algn="l" rtl="0">
              <a:spcBef>
                <a:spcPts val="350"/>
              </a:spcBef>
              <a:spcAft>
                <a:spcPts val="0"/>
              </a:spcAft>
              <a:buSzPct val="100000"/>
              <a:defRPr sz="2000"/>
            </a:lvl3pPr>
            <a:lvl4pPr marL="1143000" lvl="3" indent="-114300" algn="l" rtl="0">
              <a:spcBef>
                <a:spcPts val="350"/>
              </a:spcBef>
              <a:spcAft>
                <a:spcPts val="0"/>
              </a:spcAft>
              <a:buSzPct val="100000"/>
              <a:defRPr sz="1800"/>
            </a:lvl4pPr>
            <a:lvl5pPr marL="1371600" lvl="4" indent="-114300" algn="l" rtl="0">
              <a:spcBef>
                <a:spcPts val="350"/>
              </a:spcBef>
              <a:spcAft>
                <a:spcPts val="0"/>
              </a:spcAft>
              <a:buSzPct val="100000"/>
              <a:defRPr sz="1800"/>
            </a:lvl5pPr>
            <a:lvl6pPr marL="1600200" lvl="5" indent="-114300" algn="l" rtl="0">
              <a:spcBef>
                <a:spcPts val="350"/>
              </a:spcBef>
              <a:defRPr/>
            </a:lvl6pPr>
            <a:lvl7pPr marL="1828800" lvl="6" indent="-114300" algn="l" rtl="0">
              <a:spcBef>
                <a:spcPts val="350"/>
              </a:spcBef>
              <a:defRPr/>
            </a:lvl7pPr>
            <a:lvl8pPr marL="2057400" lvl="7" indent="-114300" algn="l" rtl="0">
              <a:spcBef>
                <a:spcPts val="350"/>
              </a:spcBef>
              <a:defRPr/>
            </a:lvl8pPr>
            <a:lvl9pPr marL="2286000" lvl="8" indent="-114300" algn="l" rtl="0">
              <a:spcBef>
                <a:spcPts val="350"/>
              </a:spcBef>
              <a:defRPr/>
            </a:lvl9pPr>
          </a:lstStyle>
          <a:p>
            <a:endParaRPr/>
          </a:p>
        </p:txBody>
      </p:sp>
      <p:sp>
        <p:nvSpPr>
          <p:cNvPr id="125" name="Shape 125"/>
          <p:cNvSpPr txBox="1">
            <a:spLocks noGrp="1"/>
          </p:cNvSpPr>
          <p:nvPr>
            <p:ph type="title"/>
          </p:nvPr>
        </p:nvSpPr>
        <p:spPr>
          <a:xfrm>
            <a:off x="457200" y="274636"/>
            <a:ext cx="8229600" cy="1143000"/>
          </a:xfrm>
          <a:prstGeom prst="rect">
            <a:avLst/>
          </a:prstGeom>
          <a:noFill/>
          <a:ln>
            <a:noFill/>
          </a:ln>
        </p:spPr>
        <p:txBody>
          <a:bodyPr lIns="91425" tIns="91425" rIns="91425" bIns="91425" anchor="ctr" anchorCtr="0">
            <a:normAutofit/>
          </a:bodyPr>
          <a:lstStyle>
            <a:lvl1pPr marL="0" lvl="0" indent="0" algn="l" rtl="0">
              <a:spcBef>
                <a:spcPts val="0"/>
              </a:spcBef>
              <a:spcAft>
                <a:spcPts val="0"/>
              </a:spcAft>
              <a:buNone/>
              <a:defRPr/>
            </a:lvl1pPr>
            <a:lvl2pPr marL="0" lvl="1" indent="0" algn="l" rtl="0">
              <a:spcBef>
                <a:spcPts val="0"/>
              </a:spcBef>
              <a:spcAft>
                <a:spcPts val="0"/>
              </a:spcAft>
              <a:buNone/>
              <a:defRPr/>
            </a:lvl2pPr>
            <a:lvl3pPr marL="0" lvl="2" indent="0" algn="l" rtl="0">
              <a:spcBef>
                <a:spcPts val="0"/>
              </a:spcBef>
              <a:spcAft>
                <a:spcPts val="0"/>
              </a:spcAft>
              <a:buNone/>
              <a:defRPr/>
            </a:lvl3pPr>
            <a:lvl4pPr marL="0" lvl="3" indent="0" algn="l" rtl="0">
              <a:spcBef>
                <a:spcPts val="0"/>
              </a:spcBef>
              <a:spcAft>
                <a:spcPts val="0"/>
              </a:spcAft>
              <a:buNone/>
              <a:defRPr/>
            </a:lvl4pPr>
            <a:lvl5pPr marL="0" lvl="4" indent="0" algn="l" rtl="0">
              <a:spcBef>
                <a:spcPts val="0"/>
              </a:spcBef>
              <a:spcAft>
                <a:spcPts val="0"/>
              </a:spcAft>
              <a:buNone/>
              <a:defRPr/>
            </a:lvl5pPr>
            <a:lvl6pPr marL="457200" lvl="5" indent="0" algn="l" rtl="0">
              <a:spcBef>
                <a:spcPts val="0"/>
              </a:spcBef>
              <a:spcAft>
                <a:spcPts val="0"/>
              </a:spcAft>
              <a:buNone/>
              <a:defRPr/>
            </a:lvl6pPr>
            <a:lvl7pPr marL="914400" lvl="6" indent="0" algn="l" rtl="0">
              <a:spcBef>
                <a:spcPts val="0"/>
              </a:spcBef>
              <a:spcAft>
                <a:spcPts val="0"/>
              </a:spcAft>
              <a:buNone/>
              <a:defRPr/>
            </a:lvl7pPr>
            <a:lvl8pPr marL="1371600" lvl="7" indent="0" algn="l" rtl="0">
              <a:spcBef>
                <a:spcPts val="0"/>
              </a:spcBef>
              <a:spcAft>
                <a:spcPts val="0"/>
              </a:spcAft>
              <a:buNone/>
              <a:defRPr/>
            </a:lvl8pPr>
            <a:lvl9pPr marL="1828800" lvl="8" indent="0" algn="l" rtl="0">
              <a:spcBef>
                <a:spcPts val="0"/>
              </a:spcBef>
              <a:spcAft>
                <a:spcPts val="0"/>
              </a:spcAft>
              <a:buNone/>
              <a:defRPr/>
            </a:lvl9pPr>
          </a:lstStyle>
          <a:p>
            <a:endParaRPr/>
          </a:p>
        </p:txBody>
      </p:sp>
      <p:sp>
        <p:nvSpPr>
          <p:cNvPr id="126" name="Shape 126"/>
          <p:cNvSpPr txBox="1">
            <a:spLocks noGrp="1"/>
          </p:cNvSpPr>
          <p:nvPr>
            <p:ph type="dt" idx="10"/>
          </p:nvPr>
        </p:nvSpPr>
        <p:spPr>
          <a:xfrm>
            <a:off x="6727825" y="6408736"/>
            <a:ext cx="1919400" cy="365099"/>
          </a:xfrm>
          <a:prstGeom prst="rect">
            <a:avLst/>
          </a:prstGeom>
          <a:noFill/>
          <a:ln>
            <a:noFill/>
          </a:ln>
        </p:spPr>
        <p:txBody>
          <a:bodyPr lIns="91425" tIns="91425" rIns="91425" bIns="91425" anchor="b" anchorCtr="0"/>
          <a:lstStyle>
            <a:lvl1pPr marL="0" lvl="0" indent="0" algn="l" rtl="0">
              <a:lnSpc>
                <a:spcPct val="100000"/>
              </a:lnSpc>
              <a:spcBef>
                <a:spcPts val="0"/>
              </a:spcBef>
              <a:spcAft>
                <a:spcPts val="0"/>
              </a:spcAft>
              <a:buNone/>
              <a:defRPr/>
            </a:lvl1pPr>
            <a:lvl2pPr marL="457200" lvl="1" indent="0" algn="l" rtl="0">
              <a:lnSpc>
                <a:spcPct val="100000"/>
              </a:lnSpc>
              <a:spcBef>
                <a:spcPts val="0"/>
              </a:spcBef>
              <a:spcAft>
                <a:spcPts val="0"/>
              </a:spcAft>
              <a:buNone/>
              <a:defRPr/>
            </a:lvl2pPr>
            <a:lvl3pPr marL="914400" lvl="2" indent="0" algn="l" rtl="0">
              <a:lnSpc>
                <a:spcPct val="100000"/>
              </a:lnSpc>
              <a:spcBef>
                <a:spcPts val="0"/>
              </a:spcBef>
              <a:spcAft>
                <a:spcPts val="0"/>
              </a:spcAft>
              <a:buNone/>
              <a:defRPr/>
            </a:lvl3pPr>
            <a:lvl4pPr marL="1371600" lvl="3" indent="0" algn="l" rtl="0">
              <a:lnSpc>
                <a:spcPct val="100000"/>
              </a:lnSpc>
              <a:spcBef>
                <a:spcPts val="0"/>
              </a:spcBef>
              <a:spcAft>
                <a:spcPts val="0"/>
              </a:spcAft>
              <a:buNone/>
              <a:defRPr/>
            </a:lvl4pPr>
            <a:lvl5pPr marL="1828800" lvl="4" indent="0" algn="l" rtl="0">
              <a:lnSpc>
                <a:spcPct val="100000"/>
              </a:lnSpc>
              <a:spcBef>
                <a:spcPts val="0"/>
              </a:spcBef>
              <a:spcAft>
                <a:spcPts val="0"/>
              </a:spcAft>
              <a:buNone/>
              <a:defRPr/>
            </a:lvl5pPr>
            <a:lvl6pPr marL="2286000" lvl="5" indent="0" algn="l" rtl="0">
              <a:lnSpc>
                <a:spcPct val="100000"/>
              </a:lnSpc>
              <a:spcBef>
                <a:spcPts val="0"/>
              </a:spcBef>
              <a:spcAft>
                <a:spcPts val="0"/>
              </a:spcAft>
              <a:buNone/>
              <a:defRPr/>
            </a:lvl6pPr>
            <a:lvl7pPr marL="3200400" lvl="6" indent="0" algn="l" rtl="0">
              <a:lnSpc>
                <a:spcPct val="100000"/>
              </a:lnSpc>
              <a:spcBef>
                <a:spcPts val="0"/>
              </a:spcBef>
              <a:spcAft>
                <a:spcPts val="0"/>
              </a:spcAft>
              <a:buNone/>
              <a:defRPr/>
            </a:lvl7pPr>
            <a:lvl8pPr marL="4572000" lvl="7" indent="0" algn="l" rtl="0">
              <a:lnSpc>
                <a:spcPct val="100000"/>
              </a:lnSpc>
              <a:spcBef>
                <a:spcPts val="0"/>
              </a:spcBef>
              <a:spcAft>
                <a:spcPts val="0"/>
              </a:spcAft>
              <a:buNone/>
              <a:defRPr/>
            </a:lvl8pPr>
            <a:lvl9pPr marL="6400800" lvl="8" indent="0" algn="l" rtl="0">
              <a:lnSpc>
                <a:spcPct val="100000"/>
              </a:lnSpc>
              <a:spcBef>
                <a:spcPts val="0"/>
              </a:spcBef>
              <a:spcAft>
                <a:spcPts val="0"/>
              </a:spcAft>
              <a:buNone/>
              <a:defRPr/>
            </a:lvl9pPr>
          </a:lstStyle>
          <a:p>
            <a:endParaRPr/>
          </a:p>
        </p:txBody>
      </p:sp>
      <p:sp>
        <p:nvSpPr>
          <p:cNvPr id="127" name="Shape 127"/>
          <p:cNvSpPr txBox="1">
            <a:spLocks noGrp="1"/>
          </p:cNvSpPr>
          <p:nvPr>
            <p:ph type="ftr" idx="11"/>
          </p:nvPr>
        </p:nvSpPr>
        <p:spPr>
          <a:xfrm>
            <a:off x="4379912" y="6408736"/>
            <a:ext cx="2351099" cy="365099"/>
          </a:xfrm>
          <a:prstGeom prst="rect">
            <a:avLst/>
          </a:prstGeom>
          <a:noFill/>
          <a:ln>
            <a:noFill/>
          </a:ln>
        </p:spPr>
        <p:txBody>
          <a:bodyPr lIns="91425" tIns="91425" rIns="91425" bIns="91425" anchor="b" anchorCtr="0"/>
          <a:lstStyle>
            <a:lvl1pPr marL="0" lvl="0" indent="0" algn="l" rtl="0">
              <a:lnSpc>
                <a:spcPct val="100000"/>
              </a:lnSpc>
              <a:spcBef>
                <a:spcPts val="0"/>
              </a:spcBef>
              <a:spcAft>
                <a:spcPts val="0"/>
              </a:spcAft>
              <a:buNone/>
              <a:defRPr/>
            </a:lvl1pPr>
            <a:lvl2pPr marL="457200" lvl="1" indent="0" algn="l" rtl="0">
              <a:lnSpc>
                <a:spcPct val="100000"/>
              </a:lnSpc>
              <a:spcBef>
                <a:spcPts val="0"/>
              </a:spcBef>
              <a:spcAft>
                <a:spcPts val="0"/>
              </a:spcAft>
              <a:buNone/>
              <a:defRPr/>
            </a:lvl2pPr>
            <a:lvl3pPr marL="914400" lvl="2" indent="0" algn="l" rtl="0">
              <a:lnSpc>
                <a:spcPct val="100000"/>
              </a:lnSpc>
              <a:spcBef>
                <a:spcPts val="0"/>
              </a:spcBef>
              <a:spcAft>
                <a:spcPts val="0"/>
              </a:spcAft>
              <a:buNone/>
              <a:defRPr/>
            </a:lvl3pPr>
            <a:lvl4pPr marL="1371600" lvl="3" indent="0" algn="l" rtl="0">
              <a:lnSpc>
                <a:spcPct val="100000"/>
              </a:lnSpc>
              <a:spcBef>
                <a:spcPts val="0"/>
              </a:spcBef>
              <a:spcAft>
                <a:spcPts val="0"/>
              </a:spcAft>
              <a:buNone/>
              <a:defRPr/>
            </a:lvl4pPr>
            <a:lvl5pPr marL="1828800" lvl="4" indent="0" algn="l" rtl="0">
              <a:lnSpc>
                <a:spcPct val="100000"/>
              </a:lnSpc>
              <a:spcBef>
                <a:spcPts val="0"/>
              </a:spcBef>
              <a:spcAft>
                <a:spcPts val="0"/>
              </a:spcAft>
              <a:buNone/>
              <a:defRPr/>
            </a:lvl5pPr>
            <a:lvl6pPr marL="2286000" lvl="5" indent="0" algn="l" rtl="0">
              <a:lnSpc>
                <a:spcPct val="100000"/>
              </a:lnSpc>
              <a:spcBef>
                <a:spcPts val="0"/>
              </a:spcBef>
              <a:spcAft>
                <a:spcPts val="0"/>
              </a:spcAft>
              <a:buNone/>
              <a:defRPr/>
            </a:lvl6pPr>
            <a:lvl7pPr marL="3200400" lvl="6" indent="0" algn="l" rtl="0">
              <a:lnSpc>
                <a:spcPct val="100000"/>
              </a:lnSpc>
              <a:spcBef>
                <a:spcPts val="0"/>
              </a:spcBef>
              <a:spcAft>
                <a:spcPts val="0"/>
              </a:spcAft>
              <a:buNone/>
              <a:defRPr/>
            </a:lvl7pPr>
            <a:lvl8pPr marL="4572000" lvl="7" indent="0" algn="l" rtl="0">
              <a:lnSpc>
                <a:spcPct val="100000"/>
              </a:lnSpc>
              <a:spcBef>
                <a:spcPts val="0"/>
              </a:spcBef>
              <a:spcAft>
                <a:spcPts val="0"/>
              </a:spcAft>
              <a:buNone/>
              <a:defRPr/>
            </a:lvl8pPr>
            <a:lvl9pPr marL="6400800" lvl="8" indent="0" algn="l" rtl="0">
              <a:lnSpc>
                <a:spcPct val="100000"/>
              </a:lnSpc>
              <a:spcBef>
                <a:spcPts val="0"/>
              </a:spcBef>
              <a:spcAft>
                <a:spcPts val="0"/>
              </a:spcAft>
              <a:buNone/>
              <a:defRPr/>
            </a:lvl9pPr>
          </a:lstStyle>
          <a:p>
            <a:endParaRPr/>
          </a:p>
        </p:txBody>
      </p:sp>
      <p:sp>
        <p:nvSpPr>
          <p:cNvPr id="128" name="Shape 128"/>
          <p:cNvSpPr txBox="1">
            <a:spLocks noGrp="1"/>
          </p:cNvSpPr>
          <p:nvPr>
            <p:ph type="sldNum" idx="12"/>
          </p:nvPr>
        </p:nvSpPr>
        <p:spPr>
          <a:xfrm>
            <a:off x="8647112" y="6408736"/>
            <a:ext cx="366600" cy="365099"/>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lt1"/>
              </a:buClr>
              <a:buSzPct val="25000"/>
              <a:buFont typeface="Tahoma"/>
              <a:buNone/>
            </a:pPr>
            <a:fld id="{00000000-1234-1234-1234-123412341234}" type="slidenum">
              <a:rPr lang="fa-IR" sz="1000" b="0" i="0" u="none">
                <a:solidFill>
                  <a:schemeClr val="lt1"/>
                </a:solidFill>
                <a:latin typeface="Tahoma"/>
                <a:ea typeface="Tahoma"/>
                <a:cs typeface="Tahoma"/>
                <a:sym typeface="Tahoma"/>
              </a:rPr>
              <a:t>‹#›</a:t>
            </a:fld>
            <a:endParaRPr lang="fa-IR" sz="1000" b="0" i="0" u="none">
              <a:solidFill>
                <a:schemeClr val="lt1"/>
              </a:solidFill>
              <a:latin typeface="Tahoma"/>
              <a:ea typeface="Tahoma"/>
              <a:cs typeface="Tahoma"/>
              <a:sym typeface="Tahoma"/>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pPr marL="0" marR="0" lvl="0" indent="0" algn="r" rtl="0">
              <a:lnSpc>
                <a:spcPct val="100000"/>
              </a:lnSpc>
              <a:spcBef>
                <a:spcPts val="0"/>
              </a:spcBef>
              <a:spcAft>
                <a:spcPts val="0"/>
              </a:spcAft>
              <a:buClr>
                <a:schemeClr val="dk1"/>
              </a:buClr>
              <a:buSzPct val="25000"/>
              <a:buFont typeface="Tahoma"/>
              <a:buNone/>
            </a:pPr>
            <a:fld id="{00000000-1234-1234-1234-123412341234}" type="slidenum">
              <a:rPr lang="fa-IR" sz="1000" b="0" i="0" u="none" smtClean="0">
                <a:solidFill>
                  <a:schemeClr val="dk1"/>
                </a:solidFill>
                <a:latin typeface="Tahoma"/>
                <a:ea typeface="Tahoma"/>
                <a:cs typeface="Tahoma"/>
                <a:sym typeface="Tahoma"/>
              </a:rPr>
              <a:t>‹#›</a:t>
            </a:fld>
            <a:endParaRPr lang="fa-IR" sz="1000" b="0" i="0" u="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3757808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pPr marL="0" marR="0" lvl="0" indent="0" algn="r" rtl="0">
              <a:lnSpc>
                <a:spcPct val="100000"/>
              </a:lnSpc>
              <a:spcBef>
                <a:spcPts val="0"/>
              </a:spcBef>
              <a:spcAft>
                <a:spcPts val="0"/>
              </a:spcAft>
              <a:buClr>
                <a:schemeClr val="dk1"/>
              </a:buClr>
              <a:buSzPct val="25000"/>
              <a:buFont typeface="Tahoma"/>
              <a:buNone/>
            </a:pPr>
            <a:fld id="{00000000-1234-1234-1234-123412341234}" type="slidenum">
              <a:rPr lang="fa-IR" sz="1000" b="0" i="0" u="none" smtClean="0">
                <a:solidFill>
                  <a:schemeClr val="dk1"/>
                </a:solidFill>
                <a:latin typeface="Tahoma"/>
                <a:ea typeface="Tahoma"/>
                <a:cs typeface="Tahoma"/>
                <a:sym typeface="Tahoma"/>
              </a:rPr>
              <a:t>‹#›</a:t>
            </a:fld>
            <a:endParaRPr lang="fa-IR" sz="1000" b="0" i="0" u="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323857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141"/>
        <p:cNvGrpSpPr/>
        <p:nvPr/>
      </p:nvGrpSpPr>
      <p:grpSpPr>
        <a:xfrm>
          <a:off x="0" y="0"/>
          <a:ext cx="0" cy="0"/>
          <a:chOff x="0" y="0"/>
          <a:chExt cx="0" cy="0"/>
        </a:xfrm>
      </p:grpSpPr>
      <p:sp>
        <p:nvSpPr>
          <p:cNvPr id="142" name="Shape 142"/>
          <p:cNvSpPr txBox="1">
            <a:spLocks noGrp="1"/>
          </p:cNvSpPr>
          <p:nvPr>
            <p:ph type="title"/>
          </p:nvPr>
        </p:nvSpPr>
        <p:spPr>
          <a:xfrm>
            <a:off x="457200" y="274636"/>
            <a:ext cx="8229600" cy="1143000"/>
          </a:xfrm>
          <a:prstGeom prst="rect">
            <a:avLst/>
          </a:prstGeom>
          <a:noFill/>
          <a:ln>
            <a:noFill/>
          </a:ln>
        </p:spPr>
        <p:txBody>
          <a:bodyPr lIns="91425" tIns="91425" rIns="91425" bIns="91425" anchor="ctr" anchorCtr="0">
            <a:normAutofit/>
          </a:bodyPr>
          <a:lstStyle>
            <a:lvl1pPr marL="0" lvl="0" indent="0" algn="l" rtl="0">
              <a:spcBef>
                <a:spcPts val="0"/>
              </a:spcBef>
              <a:spcAft>
                <a:spcPts val="0"/>
              </a:spcAft>
              <a:buNone/>
              <a:defRPr/>
            </a:lvl1pPr>
            <a:lvl2pPr marL="0" lvl="1" indent="0" algn="l" rtl="0">
              <a:spcBef>
                <a:spcPts val="0"/>
              </a:spcBef>
              <a:spcAft>
                <a:spcPts val="0"/>
              </a:spcAft>
              <a:buNone/>
              <a:defRPr/>
            </a:lvl2pPr>
            <a:lvl3pPr marL="0" lvl="2" indent="0" algn="l" rtl="0">
              <a:spcBef>
                <a:spcPts val="0"/>
              </a:spcBef>
              <a:spcAft>
                <a:spcPts val="0"/>
              </a:spcAft>
              <a:buNone/>
              <a:defRPr/>
            </a:lvl3pPr>
            <a:lvl4pPr marL="0" lvl="3" indent="0" algn="l" rtl="0">
              <a:spcBef>
                <a:spcPts val="0"/>
              </a:spcBef>
              <a:spcAft>
                <a:spcPts val="0"/>
              </a:spcAft>
              <a:buNone/>
              <a:defRPr/>
            </a:lvl4pPr>
            <a:lvl5pPr marL="0" lvl="4" indent="0" algn="l" rtl="0">
              <a:spcBef>
                <a:spcPts val="0"/>
              </a:spcBef>
              <a:spcAft>
                <a:spcPts val="0"/>
              </a:spcAft>
              <a:buNone/>
              <a:defRPr/>
            </a:lvl5pPr>
            <a:lvl6pPr marL="457200" lvl="5" indent="0" algn="l" rtl="0">
              <a:spcBef>
                <a:spcPts val="0"/>
              </a:spcBef>
              <a:spcAft>
                <a:spcPts val="0"/>
              </a:spcAft>
              <a:buNone/>
              <a:defRPr/>
            </a:lvl6pPr>
            <a:lvl7pPr marL="914400" lvl="6" indent="0" algn="l" rtl="0">
              <a:spcBef>
                <a:spcPts val="0"/>
              </a:spcBef>
              <a:spcAft>
                <a:spcPts val="0"/>
              </a:spcAft>
              <a:buNone/>
              <a:defRPr/>
            </a:lvl7pPr>
            <a:lvl8pPr marL="1371600" lvl="7" indent="0" algn="l" rtl="0">
              <a:spcBef>
                <a:spcPts val="0"/>
              </a:spcBef>
              <a:spcAft>
                <a:spcPts val="0"/>
              </a:spcAft>
              <a:buNone/>
              <a:defRPr/>
            </a:lvl8pPr>
            <a:lvl9pPr marL="1828800" lvl="8" indent="0" algn="l" rtl="0">
              <a:spcBef>
                <a:spcPts val="0"/>
              </a:spcBef>
              <a:spcAft>
                <a:spcPts val="0"/>
              </a:spcAft>
              <a:buNone/>
              <a:defRPr/>
            </a:lvl9pPr>
          </a:lstStyle>
          <a:p>
            <a:endParaRPr/>
          </a:p>
        </p:txBody>
      </p:sp>
      <p:sp>
        <p:nvSpPr>
          <p:cNvPr id="143" name="Shape 143"/>
          <p:cNvSpPr txBox="1">
            <a:spLocks noGrp="1"/>
          </p:cNvSpPr>
          <p:nvPr>
            <p:ph type="dt" idx="10"/>
          </p:nvPr>
        </p:nvSpPr>
        <p:spPr>
          <a:xfrm>
            <a:off x="6727825" y="6408736"/>
            <a:ext cx="1919400" cy="365099"/>
          </a:xfrm>
          <a:prstGeom prst="rect">
            <a:avLst/>
          </a:prstGeom>
          <a:noFill/>
          <a:ln>
            <a:noFill/>
          </a:ln>
        </p:spPr>
        <p:txBody>
          <a:bodyPr lIns="91425" tIns="91425" rIns="91425" bIns="91425" anchor="b" anchorCtr="0"/>
          <a:lstStyle>
            <a:lvl1pPr marL="0" lvl="0" indent="0" algn="l" rtl="0">
              <a:lnSpc>
                <a:spcPct val="100000"/>
              </a:lnSpc>
              <a:spcBef>
                <a:spcPts val="0"/>
              </a:spcBef>
              <a:spcAft>
                <a:spcPts val="0"/>
              </a:spcAft>
              <a:buNone/>
              <a:defRPr/>
            </a:lvl1pPr>
            <a:lvl2pPr marL="457200" lvl="1" indent="0" algn="l" rtl="0">
              <a:lnSpc>
                <a:spcPct val="100000"/>
              </a:lnSpc>
              <a:spcBef>
                <a:spcPts val="0"/>
              </a:spcBef>
              <a:spcAft>
                <a:spcPts val="0"/>
              </a:spcAft>
              <a:buNone/>
              <a:defRPr/>
            </a:lvl2pPr>
            <a:lvl3pPr marL="914400" lvl="2" indent="0" algn="l" rtl="0">
              <a:lnSpc>
                <a:spcPct val="100000"/>
              </a:lnSpc>
              <a:spcBef>
                <a:spcPts val="0"/>
              </a:spcBef>
              <a:spcAft>
                <a:spcPts val="0"/>
              </a:spcAft>
              <a:buNone/>
              <a:defRPr/>
            </a:lvl3pPr>
            <a:lvl4pPr marL="1371600" lvl="3" indent="0" algn="l" rtl="0">
              <a:lnSpc>
                <a:spcPct val="100000"/>
              </a:lnSpc>
              <a:spcBef>
                <a:spcPts val="0"/>
              </a:spcBef>
              <a:spcAft>
                <a:spcPts val="0"/>
              </a:spcAft>
              <a:buNone/>
              <a:defRPr/>
            </a:lvl4pPr>
            <a:lvl5pPr marL="1828800" lvl="4" indent="0" algn="l" rtl="0">
              <a:lnSpc>
                <a:spcPct val="100000"/>
              </a:lnSpc>
              <a:spcBef>
                <a:spcPts val="0"/>
              </a:spcBef>
              <a:spcAft>
                <a:spcPts val="0"/>
              </a:spcAft>
              <a:buNone/>
              <a:defRPr/>
            </a:lvl5pPr>
            <a:lvl6pPr marL="2286000" lvl="5" indent="0" algn="l" rtl="0">
              <a:lnSpc>
                <a:spcPct val="100000"/>
              </a:lnSpc>
              <a:spcBef>
                <a:spcPts val="0"/>
              </a:spcBef>
              <a:spcAft>
                <a:spcPts val="0"/>
              </a:spcAft>
              <a:buNone/>
              <a:defRPr/>
            </a:lvl6pPr>
            <a:lvl7pPr marL="3200400" lvl="6" indent="0" algn="l" rtl="0">
              <a:lnSpc>
                <a:spcPct val="100000"/>
              </a:lnSpc>
              <a:spcBef>
                <a:spcPts val="0"/>
              </a:spcBef>
              <a:spcAft>
                <a:spcPts val="0"/>
              </a:spcAft>
              <a:buNone/>
              <a:defRPr/>
            </a:lvl7pPr>
            <a:lvl8pPr marL="4572000" lvl="7" indent="0" algn="l" rtl="0">
              <a:lnSpc>
                <a:spcPct val="100000"/>
              </a:lnSpc>
              <a:spcBef>
                <a:spcPts val="0"/>
              </a:spcBef>
              <a:spcAft>
                <a:spcPts val="0"/>
              </a:spcAft>
              <a:buNone/>
              <a:defRPr/>
            </a:lvl8pPr>
            <a:lvl9pPr marL="6400800" lvl="8" indent="0" algn="l" rtl="0">
              <a:lnSpc>
                <a:spcPct val="100000"/>
              </a:lnSpc>
              <a:spcBef>
                <a:spcPts val="0"/>
              </a:spcBef>
              <a:spcAft>
                <a:spcPts val="0"/>
              </a:spcAft>
              <a:buNone/>
              <a:defRPr/>
            </a:lvl9pPr>
          </a:lstStyle>
          <a:p>
            <a:endParaRPr/>
          </a:p>
        </p:txBody>
      </p:sp>
      <p:sp>
        <p:nvSpPr>
          <p:cNvPr id="144" name="Shape 144"/>
          <p:cNvSpPr txBox="1">
            <a:spLocks noGrp="1"/>
          </p:cNvSpPr>
          <p:nvPr>
            <p:ph type="ftr" idx="11"/>
          </p:nvPr>
        </p:nvSpPr>
        <p:spPr>
          <a:xfrm>
            <a:off x="4379912" y="6408736"/>
            <a:ext cx="2351099" cy="365099"/>
          </a:xfrm>
          <a:prstGeom prst="rect">
            <a:avLst/>
          </a:prstGeom>
          <a:noFill/>
          <a:ln>
            <a:noFill/>
          </a:ln>
        </p:spPr>
        <p:txBody>
          <a:bodyPr lIns="91425" tIns="91425" rIns="91425" bIns="91425" anchor="b" anchorCtr="0"/>
          <a:lstStyle>
            <a:lvl1pPr marL="0" lvl="0" indent="0" algn="l" rtl="0">
              <a:lnSpc>
                <a:spcPct val="100000"/>
              </a:lnSpc>
              <a:spcBef>
                <a:spcPts val="0"/>
              </a:spcBef>
              <a:spcAft>
                <a:spcPts val="0"/>
              </a:spcAft>
              <a:buNone/>
              <a:defRPr/>
            </a:lvl1pPr>
            <a:lvl2pPr marL="457200" lvl="1" indent="0" algn="l" rtl="0">
              <a:lnSpc>
                <a:spcPct val="100000"/>
              </a:lnSpc>
              <a:spcBef>
                <a:spcPts val="0"/>
              </a:spcBef>
              <a:spcAft>
                <a:spcPts val="0"/>
              </a:spcAft>
              <a:buNone/>
              <a:defRPr/>
            </a:lvl2pPr>
            <a:lvl3pPr marL="914400" lvl="2" indent="0" algn="l" rtl="0">
              <a:lnSpc>
                <a:spcPct val="100000"/>
              </a:lnSpc>
              <a:spcBef>
                <a:spcPts val="0"/>
              </a:spcBef>
              <a:spcAft>
                <a:spcPts val="0"/>
              </a:spcAft>
              <a:buNone/>
              <a:defRPr/>
            </a:lvl3pPr>
            <a:lvl4pPr marL="1371600" lvl="3" indent="0" algn="l" rtl="0">
              <a:lnSpc>
                <a:spcPct val="100000"/>
              </a:lnSpc>
              <a:spcBef>
                <a:spcPts val="0"/>
              </a:spcBef>
              <a:spcAft>
                <a:spcPts val="0"/>
              </a:spcAft>
              <a:buNone/>
              <a:defRPr/>
            </a:lvl4pPr>
            <a:lvl5pPr marL="1828800" lvl="4" indent="0" algn="l" rtl="0">
              <a:lnSpc>
                <a:spcPct val="100000"/>
              </a:lnSpc>
              <a:spcBef>
                <a:spcPts val="0"/>
              </a:spcBef>
              <a:spcAft>
                <a:spcPts val="0"/>
              </a:spcAft>
              <a:buNone/>
              <a:defRPr/>
            </a:lvl5pPr>
            <a:lvl6pPr marL="2286000" lvl="5" indent="0" algn="l" rtl="0">
              <a:lnSpc>
                <a:spcPct val="100000"/>
              </a:lnSpc>
              <a:spcBef>
                <a:spcPts val="0"/>
              </a:spcBef>
              <a:spcAft>
                <a:spcPts val="0"/>
              </a:spcAft>
              <a:buNone/>
              <a:defRPr/>
            </a:lvl6pPr>
            <a:lvl7pPr marL="3200400" lvl="6" indent="0" algn="l" rtl="0">
              <a:lnSpc>
                <a:spcPct val="100000"/>
              </a:lnSpc>
              <a:spcBef>
                <a:spcPts val="0"/>
              </a:spcBef>
              <a:spcAft>
                <a:spcPts val="0"/>
              </a:spcAft>
              <a:buNone/>
              <a:defRPr/>
            </a:lvl7pPr>
            <a:lvl8pPr marL="4572000" lvl="7" indent="0" algn="l" rtl="0">
              <a:lnSpc>
                <a:spcPct val="100000"/>
              </a:lnSpc>
              <a:spcBef>
                <a:spcPts val="0"/>
              </a:spcBef>
              <a:spcAft>
                <a:spcPts val="0"/>
              </a:spcAft>
              <a:buNone/>
              <a:defRPr/>
            </a:lvl8pPr>
            <a:lvl9pPr marL="6400800" lvl="8" indent="0" algn="l" rtl="0">
              <a:lnSpc>
                <a:spcPct val="100000"/>
              </a:lnSpc>
              <a:spcBef>
                <a:spcPts val="0"/>
              </a:spcBef>
              <a:spcAft>
                <a:spcPts val="0"/>
              </a:spcAft>
              <a:buNone/>
              <a:defRPr/>
            </a:lvl9pPr>
          </a:lstStyle>
          <a:p>
            <a:endParaRPr/>
          </a:p>
        </p:txBody>
      </p:sp>
      <p:sp>
        <p:nvSpPr>
          <p:cNvPr id="145" name="Shape 145"/>
          <p:cNvSpPr txBox="1">
            <a:spLocks noGrp="1"/>
          </p:cNvSpPr>
          <p:nvPr>
            <p:ph type="sldNum" idx="12"/>
          </p:nvPr>
        </p:nvSpPr>
        <p:spPr>
          <a:xfrm>
            <a:off x="8647112" y="6408736"/>
            <a:ext cx="366600" cy="365099"/>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lt1"/>
              </a:buClr>
              <a:buSzPct val="25000"/>
              <a:buFont typeface="Tahoma"/>
              <a:buNone/>
            </a:pPr>
            <a:fld id="{00000000-1234-1234-1234-123412341234}" type="slidenum">
              <a:rPr lang="fa-IR" sz="1000" b="0" i="0" u="none">
                <a:solidFill>
                  <a:schemeClr val="lt1"/>
                </a:solidFill>
                <a:latin typeface="Tahoma"/>
                <a:ea typeface="Tahoma"/>
                <a:cs typeface="Tahoma"/>
                <a:sym typeface="Tahoma"/>
              </a:rPr>
              <a:t>‹#›</a:t>
            </a:fld>
            <a:endParaRPr lang="fa-IR" sz="1000" b="0" i="0" u="none">
              <a:solidFill>
                <a:schemeClr val="lt1"/>
              </a:solidFill>
              <a:latin typeface="Tahoma"/>
              <a:ea typeface="Tahoma"/>
              <a:cs typeface="Tahoma"/>
              <a:sym typeface="Tahoma"/>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158"/>
        <p:cNvGrpSpPr/>
        <p:nvPr/>
      </p:nvGrpSpPr>
      <p:grpSpPr>
        <a:xfrm>
          <a:off x="0" y="0"/>
          <a:ext cx="0" cy="0"/>
          <a:chOff x="0" y="0"/>
          <a:chExt cx="0" cy="0"/>
        </a:xfrm>
      </p:grpSpPr>
      <p:sp>
        <p:nvSpPr>
          <p:cNvPr id="159" name="Shape 159"/>
          <p:cNvSpPr txBox="1">
            <a:spLocks noGrp="1"/>
          </p:cNvSpPr>
          <p:nvPr>
            <p:ph type="title"/>
          </p:nvPr>
        </p:nvSpPr>
        <p:spPr>
          <a:xfrm>
            <a:off x="914400" y="4876800"/>
            <a:ext cx="7481700" cy="457200"/>
          </a:xfrm>
          <a:prstGeom prst="rect">
            <a:avLst/>
          </a:prstGeom>
          <a:noFill/>
          <a:ln>
            <a:noFill/>
          </a:ln>
        </p:spPr>
        <p:txBody>
          <a:bodyPr lIns="91425" tIns="91425" rIns="91425" bIns="91425" anchor="t" anchorCtr="0"/>
          <a:lstStyle>
            <a:lvl1pPr marL="0" lvl="0" indent="0" algn="r" rtl="0">
              <a:spcBef>
                <a:spcPts val="0"/>
              </a:spcBef>
              <a:spcAft>
                <a:spcPts val="0"/>
              </a:spcAft>
              <a:buClr>
                <a:schemeClr val="accent1"/>
              </a:buClr>
              <a:buFont typeface="Rambla"/>
              <a:buNone/>
              <a:defRPr sz="2500" b="0">
                <a:solidFill>
                  <a:schemeClr val="accent1"/>
                </a:solidFill>
              </a:defRPr>
            </a:lvl1pPr>
            <a:lvl2pPr marL="0" lvl="1" indent="0" algn="l" rtl="0">
              <a:spcBef>
                <a:spcPts val="0"/>
              </a:spcBef>
              <a:spcAft>
                <a:spcPts val="0"/>
              </a:spcAft>
              <a:buNone/>
              <a:defRPr/>
            </a:lvl2pPr>
            <a:lvl3pPr marL="0" lvl="2" indent="0" algn="l" rtl="0">
              <a:spcBef>
                <a:spcPts val="0"/>
              </a:spcBef>
              <a:spcAft>
                <a:spcPts val="0"/>
              </a:spcAft>
              <a:buNone/>
              <a:defRPr/>
            </a:lvl3pPr>
            <a:lvl4pPr marL="0" lvl="3" indent="0" algn="l" rtl="0">
              <a:spcBef>
                <a:spcPts val="0"/>
              </a:spcBef>
              <a:spcAft>
                <a:spcPts val="0"/>
              </a:spcAft>
              <a:buNone/>
              <a:defRPr/>
            </a:lvl4pPr>
            <a:lvl5pPr marL="0" lvl="4" indent="0" algn="l" rtl="0">
              <a:spcBef>
                <a:spcPts val="0"/>
              </a:spcBef>
              <a:spcAft>
                <a:spcPts val="0"/>
              </a:spcAft>
              <a:buNone/>
              <a:defRPr/>
            </a:lvl5pPr>
            <a:lvl6pPr marL="457200" lvl="5" indent="0" algn="l" rtl="0">
              <a:spcBef>
                <a:spcPts val="0"/>
              </a:spcBef>
              <a:spcAft>
                <a:spcPts val="0"/>
              </a:spcAft>
              <a:buNone/>
              <a:defRPr/>
            </a:lvl6pPr>
            <a:lvl7pPr marL="914400" lvl="6" indent="0" algn="l" rtl="0">
              <a:spcBef>
                <a:spcPts val="0"/>
              </a:spcBef>
              <a:spcAft>
                <a:spcPts val="0"/>
              </a:spcAft>
              <a:buNone/>
              <a:defRPr/>
            </a:lvl7pPr>
            <a:lvl8pPr marL="1371600" lvl="7" indent="0" algn="l" rtl="0">
              <a:spcBef>
                <a:spcPts val="0"/>
              </a:spcBef>
              <a:spcAft>
                <a:spcPts val="0"/>
              </a:spcAft>
              <a:buNone/>
              <a:defRPr/>
            </a:lvl8pPr>
            <a:lvl9pPr marL="1828800" lvl="8" indent="0" algn="l" rtl="0">
              <a:spcBef>
                <a:spcPts val="0"/>
              </a:spcBef>
              <a:spcAft>
                <a:spcPts val="0"/>
              </a:spcAft>
              <a:buNone/>
              <a:defRPr/>
            </a:lvl9pPr>
          </a:lstStyle>
          <a:p>
            <a:endParaRPr/>
          </a:p>
        </p:txBody>
      </p:sp>
      <p:sp>
        <p:nvSpPr>
          <p:cNvPr id="160" name="Shape 160"/>
          <p:cNvSpPr txBox="1">
            <a:spLocks noGrp="1"/>
          </p:cNvSpPr>
          <p:nvPr>
            <p:ph type="body" idx="1"/>
          </p:nvPr>
        </p:nvSpPr>
        <p:spPr>
          <a:xfrm>
            <a:off x="4419600" y="5355102"/>
            <a:ext cx="3974700" cy="914400"/>
          </a:xfrm>
          <a:prstGeom prst="rect">
            <a:avLst/>
          </a:prstGeom>
          <a:noFill/>
          <a:ln>
            <a:noFill/>
          </a:ln>
        </p:spPr>
        <p:txBody>
          <a:bodyPr lIns="91425" tIns="91425" rIns="91425" bIns="91425" anchor="t" anchorCtr="0"/>
          <a:lstStyle>
            <a:lvl1pPr marL="0" lvl="0" indent="0" algn="r" rtl="0">
              <a:spcBef>
                <a:spcPts val="400"/>
              </a:spcBef>
              <a:spcAft>
                <a:spcPts val="0"/>
              </a:spcAft>
              <a:buNone/>
              <a:defRPr sz="1600"/>
            </a:lvl1pPr>
            <a:lvl2pPr marL="620712" lvl="1" indent="-239712" algn="l" rtl="0">
              <a:spcBef>
                <a:spcPts val="325"/>
              </a:spcBef>
              <a:spcAft>
                <a:spcPts val="0"/>
              </a:spcAft>
              <a:buNone/>
              <a:defRPr sz="1200"/>
            </a:lvl2pPr>
            <a:lvl3pPr marL="858837" lvl="2" indent="-236537" algn="l" rtl="0">
              <a:spcBef>
                <a:spcPts val="350"/>
              </a:spcBef>
              <a:spcAft>
                <a:spcPts val="0"/>
              </a:spcAft>
              <a:buNone/>
              <a:defRPr sz="1000"/>
            </a:lvl3pPr>
            <a:lvl4pPr marL="1143000" lvl="3" indent="-228600" algn="l" rtl="0">
              <a:spcBef>
                <a:spcPts val="350"/>
              </a:spcBef>
              <a:spcAft>
                <a:spcPts val="0"/>
              </a:spcAft>
              <a:buNone/>
              <a:defRPr sz="900"/>
            </a:lvl4pPr>
            <a:lvl5pPr marL="1371600" lvl="4" indent="-228600" algn="l" rtl="0">
              <a:spcBef>
                <a:spcPts val="350"/>
              </a:spcBef>
              <a:spcAft>
                <a:spcPts val="0"/>
              </a:spcAft>
              <a:buNone/>
              <a:defRPr sz="900"/>
            </a:lvl5pPr>
            <a:lvl6pPr marL="1600200" lvl="5" indent="-114300" algn="l" rtl="0">
              <a:spcBef>
                <a:spcPts val="350"/>
              </a:spcBef>
              <a:defRPr/>
            </a:lvl6pPr>
            <a:lvl7pPr marL="1828800" lvl="6" indent="-114300" algn="l" rtl="0">
              <a:spcBef>
                <a:spcPts val="350"/>
              </a:spcBef>
              <a:defRPr/>
            </a:lvl7pPr>
            <a:lvl8pPr marL="2057400" lvl="7" indent="-114300" algn="l" rtl="0">
              <a:spcBef>
                <a:spcPts val="350"/>
              </a:spcBef>
              <a:defRPr/>
            </a:lvl8pPr>
            <a:lvl9pPr marL="2286000" lvl="8" indent="-114300" algn="l" rtl="0">
              <a:spcBef>
                <a:spcPts val="350"/>
              </a:spcBef>
              <a:defRPr/>
            </a:lvl9pPr>
          </a:lstStyle>
          <a:p>
            <a:endParaRPr/>
          </a:p>
        </p:txBody>
      </p:sp>
      <p:sp>
        <p:nvSpPr>
          <p:cNvPr id="161" name="Shape 161"/>
          <p:cNvSpPr txBox="1">
            <a:spLocks noGrp="1"/>
          </p:cNvSpPr>
          <p:nvPr>
            <p:ph type="body" idx="2"/>
          </p:nvPr>
        </p:nvSpPr>
        <p:spPr>
          <a:xfrm>
            <a:off x="914400" y="274320"/>
            <a:ext cx="7479900" cy="4572000"/>
          </a:xfrm>
          <a:prstGeom prst="rect">
            <a:avLst/>
          </a:prstGeom>
          <a:noFill/>
          <a:ln>
            <a:noFill/>
          </a:ln>
        </p:spPr>
        <p:txBody>
          <a:bodyPr lIns="91425" tIns="91425" rIns="91425" bIns="91425" anchor="t" anchorCtr="0"/>
          <a:lstStyle>
            <a:lvl1pPr marL="365125" lvl="0" indent="-125349" algn="l" rtl="0">
              <a:spcBef>
                <a:spcPts val="400"/>
              </a:spcBef>
              <a:spcAft>
                <a:spcPts val="0"/>
              </a:spcAft>
              <a:buSzPct val="68000"/>
              <a:defRPr sz="3200"/>
            </a:lvl1pPr>
            <a:lvl2pPr marL="620712" lvl="1" indent="-61912" algn="l" rtl="0">
              <a:spcBef>
                <a:spcPts val="325"/>
              </a:spcBef>
              <a:spcAft>
                <a:spcPts val="0"/>
              </a:spcAft>
              <a:buSzPct val="100000"/>
              <a:defRPr sz="2800"/>
            </a:lvl2pPr>
            <a:lvl3pPr marL="858837" lvl="2" indent="-84137" algn="l" rtl="0">
              <a:spcBef>
                <a:spcPts val="350"/>
              </a:spcBef>
              <a:spcAft>
                <a:spcPts val="0"/>
              </a:spcAft>
              <a:buSzPct val="100000"/>
              <a:defRPr sz="2400"/>
            </a:lvl3pPr>
            <a:lvl4pPr marL="1143000" lvl="3" indent="-101600" algn="l" rtl="0">
              <a:spcBef>
                <a:spcPts val="350"/>
              </a:spcBef>
              <a:spcAft>
                <a:spcPts val="0"/>
              </a:spcAft>
              <a:buSzPct val="100000"/>
              <a:defRPr sz="2000"/>
            </a:lvl4pPr>
            <a:lvl5pPr marL="1371600" lvl="4" indent="-101600" algn="l" rtl="0">
              <a:spcBef>
                <a:spcPts val="350"/>
              </a:spcBef>
              <a:spcAft>
                <a:spcPts val="0"/>
              </a:spcAft>
              <a:buSzPct val="100000"/>
              <a:defRPr sz="2000"/>
            </a:lvl5pPr>
            <a:lvl6pPr marL="1600200" lvl="5" indent="-114300" algn="l" rtl="0">
              <a:spcBef>
                <a:spcPts val="350"/>
              </a:spcBef>
              <a:defRPr/>
            </a:lvl6pPr>
            <a:lvl7pPr marL="1828800" lvl="6" indent="-114300" algn="l" rtl="0">
              <a:spcBef>
                <a:spcPts val="350"/>
              </a:spcBef>
              <a:defRPr/>
            </a:lvl7pPr>
            <a:lvl8pPr marL="2057400" lvl="7" indent="-114300" algn="l" rtl="0">
              <a:spcBef>
                <a:spcPts val="350"/>
              </a:spcBef>
              <a:defRPr/>
            </a:lvl8pPr>
            <a:lvl9pPr marL="2286000" lvl="8" indent="-114300" algn="l" rtl="0">
              <a:spcBef>
                <a:spcPts val="350"/>
              </a:spcBef>
              <a:defRPr/>
            </a:lvl9pPr>
          </a:lstStyle>
          <a:p>
            <a:endParaRPr/>
          </a:p>
        </p:txBody>
      </p:sp>
      <p:sp>
        <p:nvSpPr>
          <p:cNvPr id="162" name="Shape 162"/>
          <p:cNvSpPr txBox="1">
            <a:spLocks noGrp="1"/>
          </p:cNvSpPr>
          <p:nvPr>
            <p:ph type="dt" idx="10"/>
          </p:nvPr>
        </p:nvSpPr>
        <p:spPr>
          <a:xfrm>
            <a:off x="6727825" y="6408736"/>
            <a:ext cx="1919400" cy="365099"/>
          </a:xfrm>
          <a:prstGeom prst="rect">
            <a:avLst/>
          </a:prstGeom>
          <a:noFill/>
          <a:ln>
            <a:noFill/>
          </a:ln>
        </p:spPr>
        <p:txBody>
          <a:bodyPr lIns="91425" tIns="91425" rIns="91425" bIns="91425" anchor="b" anchorCtr="0"/>
          <a:lstStyle>
            <a:lvl1pPr marL="0" lvl="0" indent="0" algn="l" rtl="0">
              <a:lnSpc>
                <a:spcPct val="100000"/>
              </a:lnSpc>
              <a:spcBef>
                <a:spcPts val="0"/>
              </a:spcBef>
              <a:spcAft>
                <a:spcPts val="0"/>
              </a:spcAft>
              <a:buNone/>
              <a:defRPr/>
            </a:lvl1pPr>
            <a:lvl2pPr marL="457200" lvl="1" indent="0" algn="l" rtl="0">
              <a:lnSpc>
                <a:spcPct val="100000"/>
              </a:lnSpc>
              <a:spcBef>
                <a:spcPts val="0"/>
              </a:spcBef>
              <a:spcAft>
                <a:spcPts val="0"/>
              </a:spcAft>
              <a:buNone/>
              <a:defRPr/>
            </a:lvl2pPr>
            <a:lvl3pPr marL="914400" lvl="2" indent="0" algn="l" rtl="0">
              <a:lnSpc>
                <a:spcPct val="100000"/>
              </a:lnSpc>
              <a:spcBef>
                <a:spcPts val="0"/>
              </a:spcBef>
              <a:spcAft>
                <a:spcPts val="0"/>
              </a:spcAft>
              <a:buNone/>
              <a:defRPr/>
            </a:lvl3pPr>
            <a:lvl4pPr marL="1371600" lvl="3" indent="0" algn="l" rtl="0">
              <a:lnSpc>
                <a:spcPct val="100000"/>
              </a:lnSpc>
              <a:spcBef>
                <a:spcPts val="0"/>
              </a:spcBef>
              <a:spcAft>
                <a:spcPts val="0"/>
              </a:spcAft>
              <a:buNone/>
              <a:defRPr/>
            </a:lvl4pPr>
            <a:lvl5pPr marL="1828800" lvl="4" indent="0" algn="l" rtl="0">
              <a:lnSpc>
                <a:spcPct val="100000"/>
              </a:lnSpc>
              <a:spcBef>
                <a:spcPts val="0"/>
              </a:spcBef>
              <a:spcAft>
                <a:spcPts val="0"/>
              </a:spcAft>
              <a:buNone/>
              <a:defRPr/>
            </a:lvl5pPr>
            <a:lvl6pPr marL="2286000" lvl="5" indent="0" algn="l" rtl="0">
              <a:lnSpc>
                <a:spcPct val="100000"/>
              </a:lnSpc>
              <a:spcBef>
                <a:spcPts val="0"/>
              </a:spcBef>
              <a:spcAft>
                <a:spcPts val="0"/>
              </a:spcAft>
              <a:buNone/>
              <a:defRPr/>
            </a:lvl6pPr>
            <a:lvl7pPr marL="3200400" lvl="6" indent="0" algn="l" rtl="0">
              <a:lnSpc>
                <a:spcPct val="100000"/>
              </a:lnSpc>
              <a:spcBef>
                <a:spcPts val="0"/>
              </a:spcBef>
              <a:spcAft>
                <a:spcPts val="0"/>
              </a:spcAft>
              <a:buNone/>
              <a:defRPr/>
            </a:lvl7pPr>
            <a:lvl8pPr marL="4572000" lvl="7" indent="0" algn="l" rtl="0">
              <a:lnSpc>
                <a:spcPct val="100000"/>
              </a:lnSpc>
              <a:spcBef>
                <a:spcPts val="0"/>
              </a:spcBef>
              <a:spcAft>
                <a:spcPts val="0"/>
              </a:spcAft>
              <a:buNone/>
              <a:defRPr/>
            </a:lvl8pPr>
            <a:lvl9pPr marL="6400800" lvl="8" indent="0" algn="l" rtl="0">
              <a:lnSpc>
                <a:spcPct val="100000"/>
              </a:lnSpc>
              <a:spcBef>
                <a:spcPts val="0"/>
              </a:spcBef>
              <a:spcAft>
                <a:spcPts val="0"/>
              </a:spcAft>
              <a:buNone/>
              <a:defRPr/>
            </a:lvl9pPr>
          </a:lstStyle>
          <a:p>
            <a:endParaRPr/>
          </a:p>
        </p:txBody>
      </p:sp>
      <p:sp>
        <p:nvSpPr>
          <p:cNvPr id="163" name="Shape 163"/>
          <p:cNvSpPr txBox="1">
            <a:spLocks noGrp="1"/>
          </p:cNvSpPr>
          <p:nvPr>
            <p:ph type="ftr" idx="11"/>
          </p:nvPr>
        </p:nvSpPr>
        <p:spPr>
          <a:xfrm>
            <a:off x="4379912" y="6408736"/>
            <a:ext cx="2351099" cy="365099"/>
          </a:xfrm>
          <a:prstGeom prst="rect">
            <a:avLst/>
          </a:prstGeom>
          <a:noFill/>
          <a:ln>
            <a:noFill/>
          </a:ln>
        </p:spPr>
        <p:txBody>
          <a:bodyPr lIns="91425" tIns="91425" rIns="91425" bIns="91425" anchor="b" anchorCtr="0"/>
          <a:lstStyle>
            <a:lvl1pPr marL="0" lvl="0" indent="0" algn="l" rtl="0">
              <a:lnSpc>
                <a:spcPct val="100000"/>
              </a:lnSpc>
              <a:spcBef>
                <a:spcPts val="0"/>
              </a:spcBef>
              <a:spcAft>
                <a:spcPts val="0"/>
              </a:spcAft>
              <a:buNone/>
              <a:defRPr/>
            </a:lvl1pPr>
            <a:lvl2pPr marL="457200" lvl="1" indent="0" algn="l" rtl="0">
              <a:lnSpc>
                <a:spcPct val="100000"/>
              </a:lnSpc>
              <a:spcBef>
                <a:spcPts val="0"/>
              </a:spcBef>
              <a:spcAft>
                <a:spcPts val="0"/>
              </a:spcAft>
              <a:buNone/>
              <a:defRPr/>
            </a:lvl2pPr>
            <a:lvl3pPr marL="914400" lvl="2" indent="0" algn="l" rtl="0">
              <a:lnSpc>
                <a:spcPct val="100000"/>
              </a:lnSpc>
              <a:spcBef>
                <a:spcPts val="0"/>
              </a:spcBef>
              <a:spcAft>
                <a:spcPts val="0"/>
              </a:spcAft>
              <a:buNone/>
              <a:defRPr/>
            </a:lvl3pPr>
            <a:lvl4pPr marL="1371600" lvl="3" indent="0" algn="l" rtl="0">
              <a:lnSpc>
                <a:spcPct val="100000"/>
              </a:lnSpc>
              <a:spcBef>
                <a:spcPts val="0"/>
              </a:spcBef>
              <a:spcAft>
                <a:spcPts val="0"/>
              </a:spcAft>
              <a:buNone/>
              <a:defRPr/>
            </a:lvl4pPr>
            <a:lvl5pPr marL="1828800" lvl="4" indent="0" algn="l" rtl="0">
              <a:lnSpc>
                <a:spcPct val="100000"/>
              </a:lnSpc>
              <a:spcBef>
                <a:spcPts val="0"/>
              </a:spcBef>
              <a:spcAft>
                <a:spcPts val="0"/>
              </a:spcAft>
              <a:buNone/>
              <a:defRPr/>
            </a:lvl5pPr>
            <a:lvl6pPr marL="2286000" lvl="5" indent="0" algn="l" rtl="0">
              <a:lnSpc>
                <a:spcPct val="100000"/>
              </a:lnSpc>
              <a:spcBef>
                <a:spcPts val="0"/>
              </a:spcBef>
              <a:spcAft>
                <a:spcPts val="0"/>
              </a:spcAft>
              <a:buNone/>
              <a:defRPr/>
            </a:lvl6pPr>
            <a:lvl7pPr marL="3200400" lvl="6" indent="0" algn="l" rtl="0">
              <a:lnSpc>
                <a:spcPct val="100000"/>
              </a:lnSpc>
              <a:spcBef>
                <a:spcPts val="0"/>
              </a:spcBef>
              <a:spcAft>
                <a:spcPts val="0"/>
              </a:spcAft>
              <a:buNone/>
              <a:defRPr/>
            </a:lvl7pPr>
            <a:lvl8pPr marL="4572000" lvl="7" indent="0" algn="l" rtl="0">
              <a:lnSpc>
                <a:spcPct val="100000"/>
              </a:lnSpc>
              <a:spcBef>
                <a:spcPts val="0"/>
              </a:spcBef>
              <a:spcAft>
                <a:spcPts val="0"/>
              </a:spcAft>
              <a:buNone/>
              <a:defRPr/>
            </a:lvl8pPr>
            <a:lvl9pPr marL="6400800" lvl="8" indent="0" algn="l" rtl="0">
              <a:lnSpc>
                <a:spcPct val="100000"/>
              </a:lnSpc>
              <a:spcBef>
                <a:spcPts val="0"/>
              </a:spcBef>
              <a:spcAft>
                <a:spcPts val="0"/>
              </a:spcAft>
              <a:buNone/>
              <a:defRPr/>
            </a:lvl9pPr>
          </a:lstStyle>
          <a:p>
            <a:endParaRPr/>
          </a:p>
        </p:txBody>
      </p:sp>
      <p:sp>
        <p:nvSpPr>
          <p:cNvPr id="164" name="Shape 164"/>
          <p:cNvSpPr txBox="1">
            <a:spLocks noGrp="1"/>
          </p:cNvSpPr>
          <p:nvPr>
            <p:ph type="sldNum" idx="12"/>
          </p:nvPr>
        </p:nvSpPr>
        <p:spPr>
          <a:xfrm>
            <a:off x="8647112" y="6408736"/>
            <a:ext cx="366600" cy="365099"/>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Tahoma"/>
              <a:buNone/>
            </a:pPr>
            <a:fld id="{00000000-1234-1234-1234-123412341234}" type="slidenum">
              <a:rPr lang="fa-IR" sz="1000" b="0" i="0" u="none">
                <a:solidFill>
                  <a:schemeClr val="dk1"/>
                </a:solidFill>
                <a:latin typeface="Tahoma"/>
                <a:ea typeface="Tahoma"/>
                <a:cs typeface="Tahoma"/>
                <a:sym typeface="Tahoma"/>
              </a:rPr>
              <a:t>‹#›</a:t>
            </a:fld>
            <a:endParaRPr lang="fa-IR" sz="1000" b="0" i="0" u="none">
              <a:solidFill>
                <a:schemeClr val="dk1"/>
              </a:solidFill>
              <a:latin typeface="Tahoma"/>
              <a:ea typeface="Tahoma"/>
              <a:cs typeface="Tahoma"/>
              <a:sym typeface="Tahoma"/>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185"/>
        <p:cNvGrpSpPr/>
        <p:nvPr/>
      </p:nvGrpSpPr>
      <p:grpSpPr>
        <a:xfrm>
          <a:off x="0" y="0"/>
          <a:ext cx="0" cy="0"/>
          <a:chOff x="0" y="0"/>
          <a:chExt cx="0" cy="0"/>
        </a:xfrm>
      </p:grpSpPr>
      <p:sp>
        <p:nvSpPr>
          <p:cNvPr id="186" name="Shape 186"/>
          <p:cNvSpPr txBox="1">
            <a:spLocks noGrp="1"/>
          </p:cNvSpPr>
          <p:nvPr>
            <p:ph type="body" idx="1"/>
          </p:nvPr>
        </p:nvSpPr>
        <p:spPr>
          <a:xfrm>
            <a:off x="1141232" y="5443402"/>
            <a:ext cx="7162800" cy="648300"/>
          </a:xfrm>
          <a:prstGeom prst="rect">
            <a:avLst/>
          </a:prstGeom>
          <a:noFill/>
          <a:ln>
            <a:noFill/>
          </a:ln>
        </p:spPr>
        <p:txBody>
          <a:bodyPr lIns="91425" tIns="91425" rIns="91425" bIns="91425" anchor="t" anchorCtr="0"/>
          <a:lstStyle>
            <a:lvl1pPr marL="0" marR="18288" lvl="0" indent="0" algn="r" rtl="0">
              <a:spcBef>
                <a:spcPts val="400"/>
              </a:spcBef>
              <a:spcAft>
                <a:spcPts val="0"/>
              </a:spcAft>
              <a:buNone/>
              <a:defRPr sz="1400"/>
            </a:lvl1pPr>
            <a:lvl2pPr marL="620712" lvl="1" indent="-163512" algn="l" rtl="0">
              <a:spcBef>
                <a:spcPts val="325"/>
              </a:spcBef>
              <a:spcAft>
                <a:spcPts val="0"/>
              </a:spcAft>
              <a:buSzPct val="100000"/>
              <a:defRPr sz="1200"/>
            </a:lvl2pPr>
            <a:lvl3pPr marL="858837" lvl="2" indent="-173037" algn="l" rtl="0">
              <a:spcBef>
                <a:spcPts val="350"/>
              </a:spcBef>
              <a:spcAft>
                <a:spcPts val="0"/>
              </a:spcAft>
              <a:buSzPct val="100000"/>
              <a:defRPr sz="1000"/>
            </a:lvl3pPr>
            <a:lvl4pPr marL="1143000" lvl="3" indent="-171450" algn="l" rtl="0">
              <a:spcBef>
                <a:spcPts val="350"/>
              </a:spcBef>
              <a:spcAft>
                <a:spcPts val="0"/>
              </a:spcAft>
              <a:buSzPct val="100000"/>
              <a:defRPr sz="900"/>
            </a:lvl4pPr>
            <a:lvl5pPr marL="1371600" lvl="4" indent="-171450" algn="l" rtl="0">
              <a:spcBef>
                <a:spcPts val="350"/>
              </a:spcBef>
              <a:spcAft>
                <a:spcPts val="0"/>
              </a:spcAft>
              <a:buSzPct val="100000"/>
              <a:defRPr sz="900"/>
            </a:lvl5pPr>
            <a:lvl6pPr marL="1600200" lvl="5" indent="-114300" algn="l" rtl="0">
              <a:spcBef>
                <a:spcPts val="350"/>
              </a:spcBef>
              <a:defRPr/>
            </a:lvl6pPr>
            <a:lvl7pPr marL="1828800" lvl="6" indent="-114300" algn="l" rtl="0">
              <a:spcBef>
                <a:spcPts val="350"/>
              </a:spcBef>
              <a:defRPr/>
            </a:lvl7pPr>
            <a:lvl8pPr marL="2057400" lvl="7" indent="-114300" algn="l" rtl="0">
              <a:spcBef>
                <a:spcPts val="350"/>
              </a:spcBef>
              <a:defRPr/>
            </a:lvl8pPr>
            <a:lvl9pPr marL="2286000" lvl="8" indent="-114300" algn="l" rtl="0">
              <a:spcBef>
                <a:spcPts val="350"/>
              </a:spcBef>
              <a:defRPr/>
            </a:lvl9pPr>
          </a:lstStyle>
          <a:p>
            <a:endParaRPr/>
          </a:p>
        </p:txBody>
      </p:sp>
      <p:sp>
        <p:nvSpPr>
          <p:cNvPr id="187" name="Shape 187"/>
          <p:cNvSpPr>
            <a:spLocks noGrp="1"/>
          </p:cNvSpPr>
          <p:nvPr>
            <p:ph type="pic" idx="2"/>
          </p:nvPr>
        </p:nvSpPr>
        <p:spPr>
          <a:xfrm>
            <a:off x="228600" y="189968"/>
            <a:ext cx="8686800" cy="4389000"/>
          </a:xfrm>
          <a:prstGeom prst="rect">
            <a:avLst/>
          </a:prstGeom>
          <a:solidFill>
            <a:schemeClr val="dk2"/>
          </a:solidFill>
          <a:ln w="9525" cap="flat" cmpd="sng">
            <a:solidFill>
              <a:schemeClr val="dk1"/>
            </a:solidFill>
            <a:prstDash val="solid"/>
            <a:round/>
            <a:headEnd type="none" w="med" len="med"/>
            <a:tailEnd type="none" w="med" len="med"/>
          </a:ln>
          <a:effectLst>
            <a:innerShdw blurRad="95250">
              <a:srgbClr val="000000"/>
            </a:innerShdw>
          </a:effectLst>
        </p:spPr>
        <p:txBody>
          <a:bodyPr lIns="91425" tIns="91425" rIns="91425" bIns="91425" anchor="t" anchorCtr="0">
            <a:normAutofit/>
          </a:bodyPr>
          <a:lstStyle>
            <a:lvl1pPr marL="0" marR="0" lvl="0" indent="0" algn="l" rtl="0">
              <a:spcBef>
                <a:spcPts val="400"/>
              </a:spcBef>
              <a:spcAft>
                <a:spcPts val="0"/>
              </a:spcAft>
              <a:buClr>
                <a:schemeClr val="accent1"/>
              </a:buClr>
              <a:buFont typeface="Noto Sans Symbols"/>
              <a:buNone/>
              <a:defRPr sz="3200" b="0" i="0" u="none" strike="noStrike" cap="none">
                <a:solidFill>
                  <a:schemeClr val="lt1"/>
                </a:solidFill>
                <a:latin typeface="Rambla"/>
                <a:ea typeface="Rambla"/>
                <a:cs typeface="Rambla"/>
                <a:sym typeface="Rambla"/>
              </a:defRPr>
            </a:lvl1pPr>
            <a:lvl2pPr marL="620712" marR="0" lvl="1" indent="-93662" algn="l" rtl="0">
              <a:spcBef>
                <a:spcPts val="325"/>
              </a:spcBef>
              <a:spcAft>
                <a:spcPts val="0"/>
              </a:spcAft>
              <a:buClr>
                <a:schemeClr val="accent1"/>
              </a:buClr>
              <a:buSzPct val="100000"/>
              <a:buFont typeface="Verdana"/>
              <a:buChar char="◦"/>
              <a:defRPr sz="2300" b="0" i="0" u="none" strike="noStrike" cap="none">
                <a:solidFill>
                  <a:schemeClr val="lt1"/>
                </a:solidFill>
                <a:latin typeface="Rambla"/>
                <a:ea typeface="Rambla"/>
                <a:cs typeface="Rambla"/>
                <a:sym typeface="Rambla"/>
              </a:defRPr>
            </a:lvl2pPr>
            <a:lvl3pPr marL="858837" marR="0" lvl="2" indent="-103187" algn="l" rtl="0">
              <a:spcBef>
                <a:spcPts val="350"/>
              </a:spcBef>
              <a:spcAft>
                <a:spcPts val="0"/>
              </a:spcAft>
              <a:buClr>
                <a:schemeClr val="accent2"/>
              </a:buClr>
              <a:buSzPct val="100000"/>
              <a:buFont typeface="Noto Sans Symbols"/>
              <a:buChar char="⚫"/>
              <a:defRPr sz="2100" b="0" i="0" u="none" strike="noStrike" cap="none">
                <a:solidFill>
                  <a:schemeClr val="lt1"/>
                </a:solidFill>
                <a:latin typeface="Rambla"/>
                <a:ea typeface="Rambla"/>
                <a:cs typeface="Rambla"/>
                <a:sym typeface="Rambla"/>
              </a:defRPr>
            </a:lvl3pPr>
            <a:lvl4pPr marL="1143000" marR="0" lvl="3" indent="-107950" algn="l" rtl="0">
              <a:spcBef>
                <a:spcPts val="350"/>
              </a:spcBef>
              <a:spcAft>
                <a:spcPts val="0"/>
              </a:spcAft>
              <a:buClr>
                <a:schemeClr val="accent2"/>
              </a:buClr>
              <a:buSzPct val="100000"/>
              <a:buFont typeface="Noto Sans Symbols"/>
              <a:buChar char="⚫"/>
              <a:defRPr sz="1900" b="0" i="0" u="none" strike="noStrike" cap="none">
                <a:solidFill>
                  <a:schemeClr val="lt1"/>
                </a:solidFill>
                <a:latin typeface="Rambla"/>
                <a:ea typeface="Rambla"/>
                <a:cs typeface="Rambla"/>
                <a:sym typeface="Rambla"/>
              </a:defRPr>
            </a:lvl4pPr>
            <a:lvl5pPr marL="1371600" marR="0" lvl="4" indent="-114300" algn="l" rtl="0">
              <a:spcBef>
                <a:spcPts val="350"/>
              </a:spcBef>
              <a:spcAft>
                <a:spcPts val="0"/>
              </a:spcAft>
              <a:buClr>
                <a:schemeClr val="accent2"/>
              </a:buClr>
              <a:buSzPct val="100000"/>
              <a:buFont typeface="Noto Sans Symbols"/>
              <a:buChar char="⚫"/>
              <a:defRPr sz="1800" b="0" i="0" u="none" strike="noStrike" cap="none">
                <a:solidFill>
                  <a:schemeClr val="lt1"/>
                </a:solidFill>
                <a:latin typeface="Rambla"/>
                <a:ea typeface="Rambla"/>
                <a:cs typeface="Rambla"/>
                <a:sym typeface="Rambla"/>
              </a:defRPr>
            </a:lvl5pPr>
            <a:lvl6pPr marL="1600200" marR="0" lvl="5" indent="-114300" algn="l" rtl="0">
              <a:spcBef>
                <a:spcPts val="350"/>
              </a:spcBef>
              <a:buClr>
                <a:schemeClr val="accent3"/>
              </a:buClr>
              <a:buSzPct val="100000"/>
              <a:buFont typeface="Noto Sans Symbols"/>
              <a:buChar char="◾"/>
              <a:defRPr sz="1800" b="0" i="0" u="none" strike="noStrike" cap="none">
                <a:solidFill>
                  <a:schemeClr val="lt1"/>
                </a:solidFill>
                <a:latin typeface="Rambla"/>
                <a:ea typeface="Rambla"/>
                <a:cs typeface="Rambla"/>
                <a:sym typeface="Rambla"/>
              </a:defRPr>
            </a:lvl6pPr>
            <a:lvl7pPr marL="1828800" marR="0" lvl="6" indent="-127000" algn="l" rtl="0">
              <a:spcBef>
                <a:spcPts val="350"/>
              </a:spcBef>
              <a:buClr>
                <a:schemeClr val="accent3"/>
              </a:buClr>
              <a:buSzPct val="100000"/>
              <a:buFont typeface="Noto Sans Symbols"/>
              <a:buChar char="◾"/>
              <a:defRPr sz="1600" b="0" i="0" u="none" strike="noStrike" cap="none">
                <a:solidFill>
                  <a:schemeClr val="lt1"/>
                </a:solidFill>
                <a:latin typeface="Rambla"/>
                <a:ea typeface="Rambla"/>
                <a:cs typeface="Rambla"/>
                <a:sym typeface="Rambla"/>
              </a:defRPr>
            </a:lvl7pPr>
            <a:lvl8pPr marL="2057400" marR="0" lvl="7" indent="-127000" algn="l" rtl="0">
              <a:spcBef>
                <a:spcPts val="350"/>
              </a:spcBef>
              <a:buClr>
                <a:schemeClr val="accent3"/>
              </a:buClr>
              <a:buSzPct val="100000"/>
              <a:buFont typeface="Noto Sans Symbols"/>
              <a:buChar char="◾"/>
              <a:defRPr sz="1600" b="0" i="0" u="none" strike="noStrike" cap="none">
                <a:solidFill>
                  <a:schemeClr val="lt1"/>
                </a:solidFill>
                <a:latin typeface="Rambla"/>
                <a:ea typeface="Rambla"/>
                <a:cs typeface="Rambla"/>
                <a:sym typeface="Rambla"/>
              </a:defRPr>
            </a:lvl8pPr>
            <a:lvl9pPr marL="2286000" marR="0" lvl="8" indent="-127000" algn="l" rtl="0">
              <a:spcBef>
                <a:spcPts val="350"/>
              </a:spcBef>
              <a:buClr>
                <a:schemeClr val="accent3"/>
              </a:buClr>
              <a:buSzPct val="100000"/>
              <a:buFont typeface="Noto Sans Symbols"/>
              <a:buChar char="◾"/>
              <a:defRPr sz="1600" b="0" i="0" u="none" strike="noStrike" cap="none">
                <a:solidFill>
                  <a:schemeClr val="lt1"/>
                </a:solidFill>
                <a:latin typeface="Rambla"/>
                <a:ea typeface="Rambla"/>
                <a:cs typeface="Rambla"/>
                <a:sym typeface="Rambla"/>
              </a:defRPr>
            </a:lvl9pPr>
          </a:lstStyle>
          <a:p>
            <a:endParaRPr/>
          </a:p>
        </p:txBody>
      </p:sp>
      <p:sp>
        <p:nvSpPr>
          <p:cNvPr id="188" name="Shape 188"/>
          <p:cNvSpPr txBox="1">
            <a:spLocks noGrp="1"/>
          </p:cNvSpPr>
          <p:nvPr>
            <p:ph type="title"/>
          </p:nvPr>
        </p:nvSpPr>
        <p:spPr>
          <a:xfrm>
            <a:off x="228600" y="4865122"/>
            <a:ext cx="8075400" cy="562800"/>
          </a:xfrm>
          <a:prstGeom prst="rect">
            <a:avLst/>
          </a:prstGeom>
          <a:noFill/>
          <a:ln>
            <a:noFill/>
          </a:ln>
        </p:spPr>
        <p:txBody>
          <a:bodyPr lIns="91425" tIns="91425" rIns="91425" bIns="91425" anchor="t" anchorCtr="0">
            <a:normAutofit/>
          </a:bodyPr>
          <a:lstStyle>
            <a:lvl1pPr marL="0" marR="0" lvl="0" indent="0" algn="r" rtl="0">
              <a:spcBef>
                <a:spcPts val="0"/>
              </a:spcBef>
              <a:spcAft>
                <a:spcPts val="0"/>
              </a:spcAft>
              <a:buClr>
                <a:schemeClr val="accent1"/>
              </a:buClr>
              <a:buFont typeface="Rambla"/>
              <a:buNone/>
              <a:defRPr sz="3000" b="0">
                <a:solidFill>
                  <a:schemeClr val="accent1"/>
                </a:solidFill>
                <a:effectLst>
                  <a:outerShdw blurRad="50800" dist="25000" dir="5400000" algn="t" rotWithShape="0">
                    <a:prstClr val="black">
                      <a:alpha val="45000"/>
                    </a:prstClr>
                  </a:outerShdw>
                </a:effectLst>
              </a:defRPr>
            </a:lvl1pPr>
            <a:lvl2pPr marL="0" lvl="1" indent="0" algn="l" rtl="0">
              <a:spcBef>
                <a:spcPts val="0"/>
              </a:spcBef>
              <a:spcAft>
                <a:spcPts val="0"/>
              </a:spcAft>
              <a:buNone/>
              <a:defRPr/>
            </a:lvl2pPr>
            <a:lvl3pPr marL="0" lvl="2" indent="0" algn="l" rtl="0">
              <a:spcBef>
                <a:spcPts val="0"/>
              </a:spcBef>
              <a:spcAft>
                <a:spcPts val="0"/>
              </a:spcAft>
              <a:buNone/>
              <a:defRPr/>
            </a:lvl3pPr>
            <a:lvl4pPr marL="0" lvl="3" indent="0" algn="l" rtl="0">
              <a:spcBef>
                <a:spcPts val="0"/>
              </a:spcBef>
              <a:spcAft>
                <a:spcPts val="0"/>
              </a:spcAft>
              <a:buNone/>
              <a:defRPr/>
            </a:lvl4pPr>
            <a:lvl5pPr marL="0" lvl="4" indent="0" algn="l" rtl="0">
              <a:spcBef>
                <a:spcPts val="0"/>
              </a:spcBef>
              <a:spcAft>
                <a:spcPts val="0"/>
              </a:spcAft>
              <a:buNone/>
              <a:defRPr/>
            </a:lvl5pPr>
            <a:lvl6pPr marL="457200" lvl="5" indent="0" algn="l" rtl="0">
              <a:spcBef>
                <a:spcPts val="0"/>
              </a:spcBef>
              <a:spcAft>
                <a:spcPts val="0"/>
              </a:spcAft>
              <a:buNone/>
              <a:defRPr/>
            </a:lvl6pPr>
            <a:lvl7pPr marL="914400" lvl="6" indent="0" algn="l" rtl="0">
              <a:spcBef>
                <a:spcPts val="0"/>
              </a:spcBef>
              <a:spcAft>
                <a:spcPts val="0"/>
              </a:spcAft>
              <a:buNone/>
              <a:defRPr/>
            </a:lvl7pPr>
            <a:lvl8pPr marL="1371600" lvl="7" indent="0" algn="l" rtl="0">
              <a:spcBef>
                <a:spcPts val="0"/>
              </a:spcBef>
              <a:spcAft>
                <a:spcPts val="0"/>
              </a:spcAft>
              <a:buNone/>
              <a:defRPr/>
            </a:lvl8pPr>
            <a:lvl9pPr marL="1828800" lvl="8" indent="0" algn="l" rtl="0">
              <a:spcBef>
                <a:spcPts val="0"/>
              </a:spcBef>
              <a:spcAft>
                <a:spcPts val="0"/>
              </a:spcAft>
              <a:buNone/>
              <a:defRPr/>
            </a:lvl9pPr>
          </a:lstStyle>
          <a:p>
            <a:endParaRPr/>
          </a:p>
        </p:txBody>
      </p:sp>
      <p:sp>
        <p:nvSpPr>
          <p:cNvPr id="189" name="Shape 189"/>
          <p:cNvSpPr txBox="1">
            <a:spLocks noGrp="1"/>
          </p:cNvSpPr>
          <p:nvPr>
            <p:ph type="dt" idx="10"/>
          </p:nvPr>
        </p:nvSpPr>
        <p:spPr>
          <a:xfrm>
            <a:off x="6727825" y="6408736"/>
            <a:ext cx="1919400" cy="365099"/>
          </a:xfrm>
          <a:prstGeom prst="rect">
            <a:avLst/>
          </a:prstGeom>
          <a:noFill/>
          <a:ln>
            <a:noFill/>
          </a:ln>
        </p:spPr>
        <p:txBody>
          <a:bodyPr lIns="91425" tIns="91425" rIns="91425" bIns="91425" anchor="b" anchorCtr="0"/>
          <a:lstStyle>
            <a:lvl1pPr marL="0" lvl="0" indent="0" algn="l" rtl="0">
              <a:lnSpc>
                <a:spcPct val="100000"/>
              </a:lnSpc>
              <a:spcBef>
                <a:spcPts val="0"/>
              </a:spcBef>
              <a:spcAft>
                <a:spcPts val="0"/>
              </a:spcAft>
              <a:buNone/>
              <a:defRPr/>
            </a:lvl1pPr>
            <a:lvl2pPr marL="457200" lvl="1" indent="0" algn="l" rtl="0">
              <a:lnSpc>
                <a:spcPct val="100000"/>
              </a:lnSpc>
              <a:spcBef>
                <a:spcPts val="0"/>
              </a:spcBef>
              <a:spcAft>
                <a:spcPts val="0"/>
              </a:spcAft>
              <a:buNone/>
              <a:defRPr/>
            </a:lvl2pPr>
            <a:lvl3pPr marL="914400" lvl="2" indent="0" algn="l" rtl="0">
              <a:lnSpc>
                <a:spcPct val="100000"/>
              </a:lnSpc>
              <a:spcBef>
                <a:spcPts val="0"/>
              </a:spcBef>
              <a:spcAft>
                <a:spcPts val="0"/>
              </a:spcAft>
              <a:buNone/>
              <a:defRPr/>
            </a:lvl3pPr>
            <a:lvl4pPr marL="1371600" lvl="3" indent="0" algn="l" rtl="0">
              <a:lnSpc>
                <a:spcPct val="100000"/>
              </a:lnSpc>
              <a:spcBef>
                <a:spcPts val="0"/>
              </a:spcBef>
              <a:spcAft>
                <a:spcPts val="0"/>
              </a:spcAft>
              <a:buNone/>
              <a:defRPr/>
            </a:lvl4pPr>
            <a:lvl5pPr marL="1828800" lvl="4" indent="0" algn="l" rtl="0">
              <a:lnSpc>
                <a:spcPct val="100000"/>
              </a:lnSpc>
              <a:spcBef>
                <a:spcPts val="0"/>
              </a:spcBef>
              <a:spcAft>
                <a:spcPts val="0"/>
              </a:spcAft>
              <a:buNone/>
              <a:defRPr/>
            </a:lvl5pPr>
            <a:lvl6pPr marL="2286000" lvl="5" indent="0" algn="l" rtl="0">
              <a:lnSpc>
                <a:spcPct val="100000"/>
              </a:lnSpc>
              <a:spcBef>
                <a:spcPts val="0"/>
              </a:spcBef>
              <a:spcAft>
                <a:spcPts val="0"/>
              </a:spcAft>
              <a:buNone/>
              <a:defRPr/>
            </a:lvl6pPr>
            <a:lvl7pPr marL="3200400" lvl="6" indent="0" algn="l" rtl="0">
              <a:lnSpc>
                <a:spcPct val="100000"/>
              </a:lnSpc>
              <a:spcBef>
                <a:spcPts val="0"/>
              </a:spcBef>
              <a:spcAft>
                <a:spcPts val="0"/>
              </a:spcAft>
              <a:buNone/>
              <a:defRPr/>
            </a:lvl7pPr>
            <a:lvl8pPr marL="4572000" lvl="7" indent="0" algn="l" rtl="0">
              <a:lnSpc>
                <a:spcPct val="100000"/>
              </a:lnSpc>
              <a:spcBef>
                <a:spcPts val="0"/>
              </a:spcBef>
              <a:spcAft>
                <a:spcPts val="0"/>
              </a:spcAft>
              <a:buNone/>
              <a:defRPr/>
            </a:lvl8pPr>
            <a:lvl9pPr marL="6400800" lvl="8" indent="0" algn="l" rtl="0">
              <a:lnSpc>
                <a:spcPct val="100000"/>
              </a:lnSpc>
              <a:spcBef>
                <a:spcPts val="0"/>
              </a:spcBef>
              <a:spcAft>
                <a:spcPts val="0"/>
              </a:spcAft>
              <a:buNone/>
              <a:defRPr/>
            </a:lvl9pPr>
          </a:lstStyle>
          <a:p>
            <a:endParaRPr/>
          </a:p>
        </p:txBody>
      </p:sp>
      <p:sp>
        <p:nvSpPr>
          <p:cNvPr id="190" name="Shape 190"/>
          <p:cNvSpPr txBox="1">
            <a:spLocks noGrp="1"/>
          </p:cNvSpPr>
          <p:nvPr>
            <p:ph type="ftr" idx="11"/>
          </p:nvPr>
        </p:nvSpPr>
        <p:spPr>
          <a:xfrm>
            <a:off x="4379912" y="6408736"/>
            <a:ext cx="2351099" cy="365099"/>
          </a:xfrm>
          <a:prstGeom prst="rect">
            <a:avLst/>
          </a:prstGeom>
          <a:noFill/>
          <a:ln>
            <a:noFill/>
          </a:ln>
        </p:spPr>
        <p:txBody>
          <a:bodyPr lIns="91425" tIns="91425" rIns="91425" bIns="91425" anchor="b" anchorCtr="0"/>
          <a:lstStyle>
            <a:lvl1pPr marL="0" lvl="0" indent="0" algn="l" rtl="0">
              <a:lnSpc>
                <a:spcPct val="100000"/>
              </a:lnSpc>
              <a:spcBef>
                <a:spcPts val="0"/>
              </a:spcBef>
              <a:spcAft>
                <a:spcPts val="0"/>
              </a:spcAft>
              <a:buNone/>
              <a:defRPr/>
            </a:lvl1pPr>
            <a:lvl2pPr marL="457200" lvl="1" indent="0" algn="l" rtl="0">
              <a:lnSpc>
                <a:spcPct val="100000"/>
              </a:lnSpc>
              <a:spcBef>
                <a:spcPts val="0"/>
              </a:spcBef>
              <a:spcAft>
                <a:spcPts val="0"/>
              </a:spcAft>
              <a:buNone/>
              <a:defRPr/>
            </a:lvl2pPr>
            <a:lvl3pPr marL="914400" lvl="2" indent="0" algn="l" rtl="0">
              <a:lnSpc>
                <a:spcPct val="100000"/>
              </a:lnSpc>
              <a:spcBef>
                <a:spcPts val="0"/>
              </a:spcBef>
              <a:spcAft>
                <a:spcPts val="0"/>
              </a:spcAft>
              <a:buNone/>
              <a:defRPr/>
            </a:lvl3pPr>
            <a:lvl4pPr marL="1371600" lvl="3" indent="0" algn="l" rtl="0">
              <a:lnSpc>
                <a:spcPct val="100000"/>
              </a:lnSpc>
              <a:spcBef>
                <a:spcPts val="0"/>
              </a:spcBef>
              <a:spcAft>
                <a:spcPts val="0"/>
              </a:spcAft>
              <a:buNone/>
              <a:defRPr/>
            </a:lvl4pPr>
            <a:lvl5pPr marL="1828800" lvl="4" indent="0" algn="l" rtl="0">
              <a:lnSpc>
                <a:spcPct val="100000"/>
              </a:lnSpc>
              <a:spcBef>
                <a:spcPts val="0"/>
              </a:spcBef>
              <a:spcAft>
                <a:spcPts val="0"/>
              </a:spcAft>
              <a:buNone/>
              <a:defRPr/>
            </a:lvl5pPr>
            <a:lvl6pPr marL="2286000" lvl="5" indent="0" algn="l" rtl="0">
              <a:lnSpc>
                <a:spcPct val="100000"/>
              </a:lnSpc>
              <a:spcBef>
                <a:spcPts val="0"/>
              </a:spcBef>
              <a:spcAft>
                <a:spcPts val="0"/>
              </a:spcAft>
              <a:buNone/>
              <a:defRPr/>
            </a:lvl6pPr>
            <a:lvl7pPr marL="3200400" lvl="6" indent="0" algn="l" rtl="0">
              <a:lnSpc>
                <a:spcPct val="100000"/>
              </a:lnSpc>
              <a:spcBef>
                <a:spcPts val="0"/>
              </a:spcBef>
              <a:spcAft>
                <a:spcPts val="0"/>
              </a:spcAft>
              <a:buNone/>
              <a:defRPr/>
            </a:lvl7pPr>
            <a:lvl8pPr marL="4572000" lvl="7" indent="0" algn="l" rtl="0">
              <a:lnSpc>
                <a:spcPct val="100000"/>
              </a:lnSpc>
              <a:spcBef>
                <a:spcPts val="0"/>
              </a:spcBef>
              <a:spcAft>
                <a:spcPts val="0"/>
              </a:spcAft>
              <a:buNone/>
              <a:defRPr/>
            </a:lvl8pPr>
            <a:lvl9pPr marL="6400800" lvl="8" indent="0" algn="l" rtl="0">
              <a:lnSpc>
                <a:spcPct val="100000"/>
              </a:lnSpc>
              <a:spcBef>
                <a:spcPts val="0"/>
              </a:spcBef>
              <a:spcAft>
                <a:spcPts val="0"/>
              </a:spcAft>
              <a:buNone/>
              <a:defRPr/>
            </a:lvl9pPr>
          </a:lstStyle>
          <a:p>
            <a:endParaRPr/>
          </a:p>
        </p:txBody>
      </p:sp>
      <p:sp>
        <p:nvSpPr>
          <p:cNvPr id="191" name="Shape 191"/>
          <p:cNvSpPr txBox="1">
            <a:spLocks noGrp="1"/>
          </p:cNvSpPr>
          <p:nvPr>
            <p:ph type="sldNum" idx="12"/>
          </p:nvPr>
        </p:nvSpPr>
        <p:spPr>
          <a:xfrm>
            <a:off x="8647112" y="6408736"/>
            <a:ext cx="366600" cy="365099"/>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lt1"/>
              </a:buClr>
              <a:buSzPct val="25000"/>
              <a:buFont typeface="Tahoma"/>
              <a:buNone/>
            </a:pPr>
            <a:fld id="{00000000-1234-1234-1234-123412341234}" type="slidenum">
              <a:rPr lang="fa-IR" sz="1000" b="0" i="0" u="none">
                <a:solidFill>
                  <a:schemeClr val="lt1"/>
                </a:solidFill>
                <a:latin typeface="Tahoma"/>
                <a:ea typeface="Tahoma"/>
                <a:cs typeface="Tahoma"/>
                <a:sym typeface="Tahoma"/>
              </a:rPr>
              <a:t>‹#›</a:t>
            </a:fld>
            <a:endParaRPr lang="fa-IR" sz="1000" b="0" i="0" u="none">
              <a:solidFill>
                <a:schemeClr val="lt1"/>
              </a:solidFill>
              <a:latin typeface="Tahoma"/>
              <a:ea typeface="Tahoma"/>
              <a:cs typeface="Tahoma"/>
              <a:sym typeface="Tahoma"/>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pPr marL="0" marR="0" lvl="0" indent="0" algn="r" rtl="0">
              <a:lnSpc>
                <a:spcPct val="100000"/>
              </a:lnSpc>
              <a:spcBef>
                <a:spcPts val="0"/>
              </a:spcBef>
              <a:spcAft>
                <a:spcPts val="0"/>
              </a:spcAft>
              <a:buClr>
                <a:schemeClr val="dk1"/>
              </a:buClr>
              <a:buSzPct val="25000"/>
              <a:buFont typeface="Tahoma"/>
              <a:buNone/>
            </a:pPr>
            <a:fld id="{00000000-1234-1234-1234-123412341234}" type="slidenum">
              <a:rPr lang="fa-IR" sz="1000" b="0" i="0" u="none" smtClean="0">
                <a:solidFill>
                  <a:schemeClr val="dk1"/>
                </a:solidFill>
                <a:latin typeface="Tahoma"/>
                <a:ea typeface="Tahoma"/>
                <a:cs typeface="Tahoma"/>
                <a:sym typeface="Tahoma"/>
              </a:rPr>
              <a:t>‹#›</a:t>
            </a:fld>
            <a:endParaRPr lang="fa-IR" sz="1000" b="0" i="0" u="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1844335248"/>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pPr marL="0" marR="0" lvl="0" indent="0" algn="r" rtl="0">
              <a:lnSpc>
                <a:spcPct val="100000"/>
              </a:lnSpc>
              <a:spcBef>
                <a:spcPts val="0"/>
              </a:spcBef>
              <a:spcAft>
                <a:spcPts val="0"/>
              </a:spcAft>
              <a:buClr>
                <a:schemeClr val="dk1"/>
              </a:buClr>
              <a:buSzPct val="25000"/>
              <a:buFont typeface="Tahoma"/>
              <a:buNone/>
            </a:pPr>
            <a:fld id="{00000000-1234-1234-1234-123412341234}" type="slidenum">
              <a:rPr lang="fa-IR" sz="1000" b="0" i="0" u="none" smtClean="0">
                <a:solidFill>
                  <a:schemeClr val="dk1"/>
                </a:solidFill>
                <a:latin typeface="Tahoma"/>
                <a:ea typeface="Tahoma"/>
                <a:cs typeface="Tahoma"/>
                <a:sym typeface="Tahoma"/>
              </a:rPr>
              <a:t>‹#›</a:t>
            </a:fld>
            <a:endParaRPr lang="fa-IR" sz="1000" b="0" i="0" u="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19744257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pPr marL="0" marR="0" lvl="0" indent="0" algn="r" rtl="0">
              <a:lnSpc>
                <a:spcPct val="100000"/>
              </a:lnSpc>
              <a:spcBef>
                <a:spcPts val="0"/>
              </a:spcBef>
              <a:spcAft>
                <a:spcPts val="0"/>
              </a:spcAft>
              <a:buClr>
                <a:schemeClr val="dk1"/>
              </a:buClr>
              <a:buSzPct val="25000"/>
              <a:buFont typeface="Tahoma"/>
              <a:buNone/>
            </a:pPr>
            <a:fld id="{00000000-1234-1234-1234-123412341234}" type="slidenum">
              <a:rPr lang="fa-IR" sz="1000" b="0" i="0" u="none" smtClean="0">
                <a:solidFill>
                  <a:schemeClr val="dk1"/>
                </a:solidFill>
                <a:latin typeface="Tahoma"/>
                <a:ea typeface="Tahoma"/>
                <a:cs typeface="Tahoma"/>
                <a:sym typeface="Tahoma"/>
              </a:rPr>
              <a:t>‹#›</a:t>
            </a:fld>
            <a:endParaRPr lang="fa-IR" sz="1000" b="0" i="0" u="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171043137"/>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pPr marL="0" marR="0" lvl="0" indent="0" algn="r" rtl="0">
              <a:lnSpc>
                <a:spcPct val="100000"/>
              </a:lnSpc>
              <a:spcBef>
                <a:spcPts val="0"/>
              </a:spcBef>
              <a:spcAft>
                <a:spcPts val="0"/>
              </a:spcAft>
              <a:buClr>
                <a:schemeClr val="dk1"/>
              </a:buClr>
              <a:buSzPct val="25000"/>
              <a:buFont typeface="Tahoma"/>
              <a:buNone/>
            </a:pPr>
            <a:fld id="{00000000-1234-1234-1234-123412341234}" type="slidenum">
              <a:rPr lang="fa-IR" sz="1000" b="0" i="0" u="none" smtClean="0">
                <a:solidFill>
                  <a:schemeClr val="dk1"/>
                </a:solidFill>
                <a:latin typeface="Tahoma"/>
                <a:ea typeface="Tahoma"/>
                <a:cs typeface="Tahoma"/>
                <a:sym typeface="Tahoma"/>
              </a:rPr>
              <a:t>‹#›</a:t>
            </a:fld>
            <a:endParaRPr lang="fa-IR" sz="1000" b="0" i="0" u="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2189828532"/>
      </p:ext>
    </p:extLst>
  </p:cSld>
  <p:clrMapOvr>
    <a:masterClrMapping/>
  </p:clrMapOvr>
  <p:hf hdr="0" ftr="0" dt="0"/>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3.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4.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5.xml"/><Relationship Id="rId1" Type="http://schemas.openxmlformats.org/officeDocument/2006/relationships/slideLayout" Target="../slideLayouts/slideLayout5.xml"/><Relationship Id="rId5" Type="http://schemas.openxmlformats.org/officeDocument/2006/relationships/image" Target="../media/image3.png"/><Relationship Id="rId4"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17" Type="http://schemas.openxmlformats.org/officeDocument/2006/relationships/theme" Target="../theme/theme6.xml"/><Relationship Id="rId2" Type="http://schemas.openxmlformats.org/officeDocument/2006/relationships/slideLayout" Target="../slideLayouts/slideLayout7.xml"/><Relationship Id="rId16" Type="http://schemas.openxmlformats.org/officeDocument/2006/relationships/slideLayout" Target="../slideLayouts/slideLayout21.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5" Type="http://schemas.openxmlformats.org/officeDocument/2006/relationships/slideLayout" Target="../slideLayouts/slideLayout2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3">
            <a:alphaModFix/>
          </a:blip>
          <a:stretch>
            <a:fillRect/>
          </a:stretch>
        </a:blipFill>
        <a:effectLst/>
      </p:bgPr>
    </p:bg>
    <p:spTree>
      <p:nvGrpSpPr>
        <p:cNvPr id="1" name="Shape 90"/>
        <p:cNvGrpSpPr/>
        <p:nvPr/>
      </p:nvGrpSpPr>
      <p:grpSpPr>
        <a:xfrm>
          <a:off x="0" y="0"/>
          <a:ext cx="0" cy="0"/>
          <a:chOff x="0" y="0"/>
          <a:chExt cx="0" cy="0"/>
        </a:xfrm>
      </p:grpSpPr>
      <p:sp>
        <p:nvSpPr>
          <p:cNvPr id="91" name="Shape 91"/>
          <p:cNvSpPr/>
          <p:nvPr/>
        </p:nvSpPr>
        <p:spPr>
          <a:xfrm>
            <a:off x="500061" y="5945187"/>
            <a:ext cx="4940400" cy="920699"/>
          </a:xfrm>
          <a:custGeom>
            <a:avLst/>
            <a:gdLst/>
            <a:ahLst/>
            <a:cxnLst/>
            <a:rect l="0" t="0" r="0" b="0"/>
            <a:pathLst>
              <a:path w="120000" h="120000" extrusionOk="0">
                <a:moveTo>
                  <a:pt x="0" y="712"/>
                </a:moveTo>
                <a:lnTo>
                  <a:pt x="119999" y="120000"/>
                </a:lnTo>
                <a:lnTo>
                  <a:pt x="89106" y="120000"/>
                </a:lnTo>
                <a:lnTo>
                  <a:pt x="16" y="0"/>
                </a:lnTo>
              </a:path>
            </a:pathLst>
          </a:custGeom>
          <a:solidFill>
            <a:srgbClr val="B3CBB5">
              <a:alpha val="39610"/>
            </a:srgbClr>
          </a:soli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2400" b="0" i="0" u="none">
              <a:solidFill>
                <a:schemeClr val="lt1"/>
              </a:solidFill>
              <a:latin typeface="Tahoma"/>
              <a:ea typeface="Tahoma"/>
              <a:cs typeface="Tahoma"/>
              <a:sym typeface="Tahoma"/>
            </a:endParaRPr>
          </a:p>
        </p:txBody>
      </p:sp>
      <p:sp>
        <p:nvSpPr>
          <p:cNvPr id="92" name="Shape 92"/>
          <p:cNvSpPr/>
          <p:nvPr/>
        </p:nvSpPr>
        <p:spPr>
          <a:xfrm>
            <a:off x="485775" y="5938837"/>
            <a:ext cx="3690900" cy="933299"/>
          </a:xfrm>
          <a:custGeom>
            <a:avLst/>
            <a:gdLst/>
            <a:ahLst/>
            <a:cxnLst/>
            <a:rect l="0" t="0" r="0" b="0"/>
            <a:pathLst>
              <a:path w="120000" h="120000" extrusionOk="0">
                <a:moveTo>
                  <a:pt x="0" y="0"/>
                </a:moveTo>
                <a:lnTo>
                  <a:pt x="119999" y="119387"/>
                </a:lnTo>
                <a:lnTo>
                  <a:pt x="94759" y="120000"/>
                </a:lnTo>
                <a:lnTo>
                  <a:pt x="257" y="816"/>
                </a:lnTo>
              </a:path>
            </a:pathLst>
          </a:custGeom>
          <a:solidFill>
            <a:srgbClr val="000000"/>
          </a:soli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2400" b="0" i="0" u="none">
              <a:solidFill>
                <a:schemeClr val="lt1"/>
              </a:solidFill>
              <a:latin typeface="Tahoma"/>
              <a:ea typeface="Tahoma"/>
              <a:cs typeface="Tahoma"/>
              <a:sym typeface="Tahoma"/>
            </a:endParaRPr>
          </a:p>
        </p:txBody>
      </p:sp>
      <p:grpSp>
        <p:nvGrpSpPr>
          <p:cNvPr id="93" name="Shape 93"/>
          <p:cNvGrpSpPr/>
          <p:nvPr/>
        </p:nvGrpSpPr>
        <p:grpSpPr>
          <a:xfrm>
            <a:off x="-12700" y="5784850"/>
            <a:ext cx="3414600" cy="1092300"/>
            <a:chOff x="-12700" y="5784850"/>
            <a:chExt cx="3414600" cy="1092300"/>
          </a:xfrm>
        </p:grpSpPr>
        <p:pic>
          <p:nvPicPr>
            <p:cNvPr id="94" name="Shape 94"/>
            <p:cNvPicPr preferRelativeResize="0"/>
            <p:nvPr/>
          </p:nvPicPr>
          <p:blipFill rotWithShape="1">
            <a:blip r:embed="rId4">
              <a:alphaModFix/>
            </a:blip>
            <a:srcRect/>
            <a:stretch/>
          </p:blipFill>
          <p:spPr>
            <a:xfrm>
              <a:off x="-12700" y="5784850"/>
              <a:ext cx="3414600" cy="1092300"/>
            </a:xfrm>
            <a:prstGeom prst="rect">
              <a:avLst/>
            </a:prstGeom>
            <a:noFill/>
            <a:ln>
              <a:noFill/>
            </a:ln>
          </p:spPr>
        </p:pic>
        <p:sp>
          <p:nvSpPr>
            <p:cNvPr id="95" name="Shape 95"/>
            <p:cNvSpPr txBox="1"/>
            <p:nvPr/>
          </p:nvSpPr>
          <p:spPr>
            <a:xfrm>
              <a:off x="277811" y="6421436"/>
              <a:ext cx="1700100" cy="360299"/>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lt1"/>
                </a:solidFill>
                <a:latin typeface="Tahoma"/>
                <a:ea typeface="Tahoma"/>
                <a:cs typeface="Tahoma"/>
                <a:sym typeface="Tahoma"/>
              </a:endParaRPr>
            </a:p>
          </p:txBody>
        </p:sp>
      </p:grpSp>
      <p:pic>
        <p:nvPicPr>
          <p:cNvPr id="96" name="Shape 96"/>
          <p:cNvPicPr preferRelativeResize="0"/>
          <p:nvPr/>
        </p:nvPicPr>
        <p:blipFill rotWithShape="1">
          <a:blip r:embed="rId5">
            <a:alphaModFix/>
          </a:blip>
          <a:srcRect/>
          <a:stretch/>
        </p:blipFill>
        <p:spPr>
          <a:xfrm>
            <a:off x="-19050" y="5772150"/>
            <a:ext cx="3421200" cy="1109700"/>
          </a:xfrm>
          <a:prstGeom prst="rect">
            <a:avLst/>
          </a:prstGeom>
          <a:noFill/>
          <a:ln>
            <a:noFill/>
          </a:ln>
        </p:spPr>
      </p:pic>
      <p:sp>
        <p:nvSpPr>
          <p:cNvPr id="97" name="Shape 97"/>
          <p:cNvSpPr/>
          <p:nvPr/>
        </p:nvSpPr>
        <p:spPr>
          <a:xfrm>
            <a:off x="3636962" y="3005137"/>
            <a:ext cx="182700" cy="228600"/>
          </a:xfrm>
          <a:prstGeom prst="chevron">
            <a:avLst>
              <a:gd name="adj" fmla="val ۱۰۸۰۰"/>
            </a:avLst>
          </a:prstGeom>
          <a:gradFill>
            <a:gsLst>
              <a:gs pos="0">
                <a:srgbClr val="558659"/>
              </a:gs>
              <a:gs pos="72000">
                <a:srgbClr val="82B686"/>
              </a:gs>
              <a:gs pos="100000">
                <a:srgbClr val="9EC3A1"/>
              </a:gs>
            </a:gsLst>
            <a:lin ang="16200038" scaled="0"/>
          </a:gradFill>
          <a:ln w="9525" cap="rnd" cmpd="sng">
            <a:solidFill>
              <a:srgbClr val="527755"/>
            </a:solidFill>
            <a:prstDash val="solid"/>
            <a:miter/>
            <a:headEnd type="none" w="med" len="med"/>
            <a:tailEnd type="none" w="med" len="med"/>
          </a:ln>
          <a:effectLst>
            <a:outerShdw blurRad="63500" dist="25400" dir="5400000">
              <a:srgbClr val="000000">
                <a:alpha val="45880"/>
              </a:srgbClr>
            </a:outerShdw>
          </a:effectLst>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lt1"/>
              </a:solidFill>
              <a:latin typeface="Tahoma"/>
              <a:ea typeface="Tahoma"/>
              <a:cs typeface="Tahoma"/>
              <a:sym typeface="Tahoma"/>
            </a:endParaRPr>
          </a:p>
        </p:txBody>
      </p:sp>
    </p:spTree>
  </p:cSld>
  <p:clrMap bg1="lt1" tx1="dk1" bg2="dk2" tx2="lt2" accent1="accent1" accent2="accent2" accent3="accent3" accent4="accent4" accent5="accent5" accent6="accent6" hlink="hlink" folHlink="folHlink"/>
  <p:sldLayoutIdLst>
    <p:sldLayoutId id="2147483654"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1">
          <a:blip r:embed="rId3">
            <a:alphaModFix/>
          </a:blip>
          <a:stretch>
            <a:fillRect/>
          </a:stretch>
        </a:blipFill>
        <a:effectLst/>
      </p:bgPr>
    </p:bg>
    <p:spTree>
      <p:nvGrpSpPr>
        <p:cNvPr id="1" name="Shape 110"/>
        <p:cNvGrpSpPr/>
        <p:nvPr/>
      </p:nvGrpSpPr>
      <p:grpSpPr>
        <a:xfrm>
          <a:off x="0" y="0"/>
          <a:ext cx="0" cy="0"/>
          <a:chOff x="0" y="0"/>
          <a:chExt cx="0" cy="0"/>
        </a:xfrm>
      </p:grpSpPr>
      <p:sp>
        <p:nvSpPr>
          <p:cNvPr id="111" name="Shape 111"/>
          <p:cNvSpPr/>
          <p:nvPr/>
        </p:nvSpPr>
        <p:spPr>
          <a:xfrm>
            <a:off x="500061" y="5945187"/>
            <a:ext cx="4940400" cy="920699"/>
          </a:xfrm>
          <a:custGeom>
            <a:avLst/>
            <a:gdLst/>
            <a:ahLst/>
            <a:cxnLst/>
            <a:rect l="0" t="0" r="0" b="0"/>
            <a:pathLst>
              <a:path w="120000" h="120000" extrusionOk="0">
                <a:moveTo>
                  <a:pt x="0" y="712"/>
                </a:moveTo>
                <a:lnTo>
                  <a:pt x="119999" y="120000"/>
                </a:lnTo>
                <a:lnTo>
                  <a:pt x="89106" y="120000"/>
                </a:lnTo>
                <a:lnTo>
                  <a:pt x="16" y="0"/>
                </a:lnTo>
              </a:path>
            </a:pathLst>
          </a:custGeom>
          <a:solidFill>
            <a:srgbClr val="B3CBB5">
              <a:alpha val="39610"/>
            </a:srgbClr>
          </a:soli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2400" b="0" i="0" u="none">
              <a:solidFill>
                <a:schemeClr val="lt1"/>
              </a:solidFill>
              <a:latin typeface="Tahoma"/>
              <a:ea typeface="Tahoma"/>
              <a:cs typeface="Tahoma"/>
              <a:sym typeface="Tahoma"/>
            </a:endParaRPr>
          </a:p>
        </p:txBody>
      </p:sp>
      <p:sp>
        <p:nvSpPr>
          <p:cNvPr id="112" name="Shape 112"/>
          <p:cNvSpPr/>
          <p:nvPr/>
        </p:nvSpPr>
        <p:spPr>
          <a:xfrm>
            <a:off x="485775" y="5938837"/>
            <a:ext cx="3690900" cy="933299"/>
          </a:xfrm>
          <a:custGeom>
            <a:avLst/>
            <a:gdLst/>
            <a:ahLst/>
            <a:cxnLst/>
            <a:rect l="0" t="0" r="0" b="0"/>
            <a:pathLst>
              <a:path w="120000" h="120000" extrusionOk="0">
                <a:moveTo>
                  <a:pt x="0" y="0"/>
                </a:moveTo>
                <a:lnTo>
                  <a:pt x="119999" y="119387"/>
                </a:lnTo>
                <a:lnTo>
                  <a:pt x="94759" y="120000"/>
                </a:lnTo>
                <a:lnTo>
                  <a:pt x="257" y="816"/>
                </a:lnTo>
              </a:path>
            </a:pathLst>
          </a:custGeom>
          <a:solidFill>
            <a:srgbClr val="000000"/>
          </a:soli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2400" b="0" i="0" u="none">
              <a:solidFill>
                <a:schemeClr val="lt1"/>
              </a:solidFill>
              <a:latin typeface="Tahoma"/>
              <a:ea typeface="Tahoma"/>
              <a:cs typeface="Tahoma"/>
              <a:sym typeface="Tahoma"/>
            </a:endParaRPr>
          </a:p>
        </p:txBody>
      </p:sp>
      <p:grpSp>
        <p:nvGrpSpPr>
          <p:cNvPr id="113" name="Shape 113"/>
          <p:cNvGrpSpPr/>
          <p:nvPr/>
        </p:nvGrpSpPr>
        <p:grpSpPr>
          <a:xfrm>
            <a:off x="-12700" y="5784850"/>
            <a:ext cx="3414600" cy="1092300"/>
            <a:chOff x="-12700" y="5784850"/>
            <a:chExt cx="3414600" cy="1092300"/>
          </a:xfrm>
        </p:grpSpPr>
        <p:pic>
          <p:nvPicPr>
            <p:cNvPr id="114" name="Shape 114"/>
            <p:cNvPicPr preferRelativeResize="0"/>
            <p:nvPr/>
          </p:nvPicPr>
          <p:blipFill rotWithShape="1">
            <a:blip r:embed="rId4">
              <a:alphaModFix/>
            </a:blip>
            <a:srcRect/>
            <a:stretch/>
          </p:blipFill>
          <p:spPr>
            <a:xfrm>
              <a:off x="-12700" y="5784850"/>
              <a:ext cx="3414600" cy="1092300"/>
            </a:xfrm>
            <a:prstGeom prst="rect">
              <a:avLst/>
            </a:prstGeom>
            <a:noFill/>
            <a:ln>
              <a:noFill/>
            </a:ln>
          </p:spPr>
        </p:pic>
        <p:sp>
          <p:nvSpPr>
            <p:cNvPr id="115" name="Shape 115"/>
            <p:cNvSpPr txBox="1"/>
            <p:nvPr/>
          </p:nvSpPr>
          <p:spPr>
            <a:xfrm>
              <a:off x="277811" y="6421436"/>
              <a:ext cx="1700100" cy="360299"/>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lt1"/>
                </a:solidFill>
                <a:latin typeface="Tahoma"/>
                <a:ea typeface="Tahoma"/>
                <a:cs typeface="Tahoma"/>
                <a:sym typeface="Tahoma"/>
              </a:endParaRPr>
            </a:p>
          </p:txBody>
        </p:sp>
      </p:grpSp>
      <p:pic>
        <p:nvPicPr>
          <p:cNvPr id="116" name="Shape 116"/>
          <p:cNvPicPr preferRelativeResize="0"/>
          <p:nvPr/>
        </p:nvPicPr>
        <p:blipFill rotWithShape="1">
          <a:blip r:embed="rId5">
            <a:alphaModFix/>
          </a:blip>
          <a:srcRect/>
          <a:stretch/>
        </p:blipFill>
        <p:spPr>
          <a:xfrm>
            <a:off x="-19050" y="5772150"/>
            <a:ext cx="3421200" cy="1109700"/>
          </a:xfrm>
          <a:prstGeom prst="rect">
            <a:avLst/>
          </a:prstGeom>
          <a:noFill/>
          <a:ln>
            <a:noFill/>
          </a:ln>
        </p:spPr>
      </p:pic>
      <p:sp>
        <p:nvSpPr>
          <p:cNvPr id="117" name="Shape 117"/>
          <p:cNvSpPr txBox="1">
            <a:spLocks noGrp="1"/>
          </p:cNvSpPr>
          <p:nvPr>
            <p:ph type="title"/>
          </p:nvPr>
        </p:nvSpPr>
        <p:spPr>
          <a:xfrm>
            <a:off x="457200" y="274636"/>
            <a:ext cx="8229600" cy="1143000"/>
          </a:xfrm>
          <a:prstGeom prst="rect">
            <a:avLst/>
          </a:prstGeom>
          <a:noFill/>
          <a:ln>
            <a:noFill/>
          </a:ln>
        </p:spPr>
        <p:txBody>
          <a:bodyPr lIns="91425" tIns="91425" rIns="91425" bIns="91425" anchor="ctr" anchorCtr="0">
            <a:normAutofit/>
          </a:bodyPr>
          <a:lstStyle>
            <a:lvl1pPr marL="0" marR="0" lvl="0" indent="0" algn="l" rtl="0">
              <a:spcBef>
                <a:spcPts val="0"/>
              </a:spcBef>
              <a:spcAft>
                <a:spcPts val="0"/>
              </a:spcAft>
              <a:buNone/>
              <a:defRPr sz="4100" b="1" i="0" u="none" strike="noStrike" cap="none">
                <a:solidFill>
                  <a:schemeClr val="lt2"/>
                </a:solidFill>
                <a:effectLst>
                  <a:outerShdw blurRad="31750" dist="25400" dir="5400000" algn="tl" rotWithShape="0">
                    <a:srgbClr val="000000">
                      <a:alpha val="25000"/>
                    </a:srgbClr>
                  </a:outerShdw>
                </a:effectLst>
                <a:latin typeface="Rambla"/>
                <a:ea typeface="Rambla"/>
                <a:cs typeface="Rambla"/>
                <a:sym typeface="Rambla"/>
              </a:defRPr>
            </a:lvl1pPr>
            <a:lvl2pPr marL="0" marR="0" lvl="1" indent="0" algn="l" rtl="0">
              <a:spcBef>
                <a:spcPts val="0"/>
              </a:spcBef>
              <a:spcAft>
                <a:spcPts val="0"/>
              </a:spcAft>
              <a:buNone/>
              <a:defRPr sz="4100" b="1" i="0" u="none" strike="noStrike" cap="none">
                <a:solidFill>
                  <a:schemeClr val="lt2"/>
                </a:solidFill>
                <a:latin typeface="Rambla"/>
                <a:ea typeface="Rambla"/>
                <a:cs typeface="Rambla"/>
                <a:sym typeface="Rambla"/>
              </a:defRPr>
            </a:lvl2pPr>
            <a:lvl3pPr marL="0" marR="0" lvl="2" indent="0" algn="l" rtl="0">
              <a:spcBef>
                <a:spcPts val="0"/>
              </a:spcBef>
              <a:spcAft>
                <a:spcPts val="0"/>
              </a:spcAft>
              <a:buNone/>
              <a:defRPr sz="4100" b="1" i="0" u="none" strike="noStrike" cap="none">
                <a:solidFill>
                  <a:schemeClr val="lt2"/>
                </a:solidFill>
                <a:latin typeface="Rambla"/>
                <a:ea typeface="Rambla"/>
                <a:cs typeface="Rambla"/>
                <a:sym typeface="Rambla"/>
              </a:defRPr>
            </a:lvl3pPr>
            <a:lvl4pPr marL="0" marR="0" lvl="3" indent="0" algn="l" rtl="0">
              <a:spcBef>
                <a:spcPts val="0"/>
              </a:spcBef>
              <a:spcAft>
                <a:spcPts val="0"/>
              </a:spcAft>
              <a:buNone/>
              <a:defRPr sz="4100" b="1" i="0" u="none" strike="noStrike" cap="none">
                <a:solidFill>
                  <a:schemeClr val="lt2"/>
                </a:solidFill>
                <a:latin typeface="Rambla"/>
                <a:ea typeface="Rambla"/>
                <a:cs typeface="Rambla"/>
                <a:sym typeface="Rambla"/>
              </a:defRPr>
            </a:lvl4pPr>
            <a:lvl5pPr marL="0" marR="0" lvl="4" indent="0" algn="l" rtl="0">
              <a:spcBef>
                <a:spcPts val="0"/>
              </a:spcBef>
              <a:spcAft>
                <a:spcPts val="0"/>
              </a:spcAft>
              <a:buNone/>
              <a:defRPr sz="4100" b="1" i="0" u="none" strike="noStrike" cap="none">
                <a:solidFill>
                  <a:schemeClr val="lt2"/>
                </a:solidFill>
                <a:latin typeface="Rambla"/>
                <a:ea typeface="Rambla"/>
                <a:cs typeface="Rambla"/>
                <a:sym typeface="Rambla"/>
              </a:defRPr>
            </a:lvl5pPr>
            <a:lvl6pPr marL="457200" marR="0" lvl="5" indent="0" algn="l" rtl="0">
              <a:spcBef>
                <a:spcPts val="0"/>
              </a:spcBef>
              <a:spcAft>
                <a:spcPts val="0"/>
              </a:spcAft>
              <a:buNone/>
              <a:defRPr sz="4100" b="1" i="0" u="none" strike="noStrike" cap="none">
                <a:solidFill>
                  <a:schemeClr val="lt2"/>
                </a:solidFill>
                <a:latin typeface="Rambla"/>
                <a:ea typeface="Rambla"/>
                <a:cs typeface="Rambla"/>
                <a:sym typeface="Rambla"/>
              </a:defRPr>
            </a:lvl6pPr>
            <a:lvl7pPr marL="914400" marR="0" lvl="6" indent="0" algn="l" rtl="0">
              <a:spcBef>
                <a:spcPts val="0"/>
              </a:spcBef>
              <a:spcAft>
                <a:spcPts val="0"/>
              </a:spcAft>
              <a:buNone/>
              <a:defRPr sz="4100" b="1" i="0" u="none" strike="noStrike" cap="none">
                <a:solidFill>
                  <a:schemeClr val="lt2"/>
                </a:solidFill>
                <a:latin typeface="Rambla"/>
                <a:ea typeface="Rambla"/>
                <a:cs typeface="Rambla"/>
                <a:sym typeface="Rambla"/>
              </a:defRPr>
            </a:lvl7pPr>
            <a:lvl8pPr marL="1371600" marR="0" lvl="7" indent="0" algn="l" rtl="0">
              <a:spcBef>
                <a:spcPts val="0"/>
              </a:spcBef>
              <a:spcAft>
                <a:spcPts val="0"/>
              </a:spcAft>
              <a:buNone/>
              <a:defRPr sz="4100" b="1" i="0" u="none" strike="noStrike" cap="none">
                <a:solidFill>
                  <a:schemeClr val="lt2"/>
                </a:solidFill>
                <a:latin typeface="Rambla"/>
                <a:ea typeface="Rambla"/>
                <a:cs typeface="Rambla"/>
                <a:sym typeface="Rambla"/>
              </a:defRPr>
            </a:lvl8pPr>
            <a:lvl9pPr marL="1828800" marR="0" lvl="8" indent="0" algn="l" rtl="0">
              <a:spcBef>
                <a:spcPts val="0"/>
              </a:spcBef>
              <a:spcAft>
                <a:spcPts val="0"/>
              </a:spcAft>
              <a:buNone/>
              <a:defRPr sz="4100" b="1" i="0" u="none" strike="noStrike" cap="none">
                <a:solidFill>
                  <a:schemeClr val="lt2"/>
                </a:solidFill>
                <a:latin typeface="Rambla"/>
                <a:ea typeface="Rambla"/>
                <a:cs typeface="Rambla"/>
                <a:sym typeface="Rambla"/>
              </a:defRPr>
            </a:lvl9pPr>
          </a:lstStyle>
          <a:p>
            <a:endParaRPr/>
          </a:p>
        </p:txBody>
      </p:sp>
      <p:sp>
        <p:nvSpPr>
          <p:cNvPr id="118" name="Shape 118"/>
          <p:cNvSpPr txBox="1">
            <a:spLocks noGrp="1"/>
          </p:cNvSpPr>
          <p:nvPr>
            <p:ph type="body" idx="1"/>
          </p:nvPr>
        </p:nvSpPr>
        <p:spPr>
          <a:xfrm>
            <a:off x="457200" y="1481137"/>
            <a:ext cx="8229600" cy="4526100"/>
          </a:xfrm>
          <a:prstGeom prst="rect">
            <a:avLst/>
          </a:prstGeom>
          <a:noFill/>
          <a:ln>
            <a:noFill/>
          </a:ln>
        </p:spPr>
        <p:txBody>
          <a:bodyPr lIns="91425" tIns="91425" rIns="91425" bIns="91425" anchor="t" anchorCtr="0"/>
          <a:lstStyle>
            <a:lvl1pPr marL="365125" marR="0" lvl="0" indent="-146939" algn="l" rtl="0">
              <a:spcBef>
                <a:spcPts val="400"/>
              </a:spcBef>
              <a:spcAft>
                <a:spcPts val="0"/>
              </a:spcAft>
              <a:buClr>
                <a:schemeClr val="accent1"/>
              </a:buClr>
              <a:buSzPct val="68000"/>
              <a:buFont typeface="Noto Sans Symbols"/>
              <a:buChar char="▶"/>
              <a:defRPr sz="2700" b="0" i="0" u="none" strike="noStrike" cap="none">
                <a:solidFill>
                  <a:schemeClr val="lt1"/>
                </a:solidFill>
                <a:latin typeface="Rambla"/>
                <a:ea typeface="Rambla"/>
                <a:cs typeface="Rambla"/>
                <a:sym typeface="Rambla"/>
              </a:defRPr>
            </a:lvl1pPr>
            <a:lvl2pPr marL="620712" marR="0" lvl="1" indent="-93662" algn="l" rtl="0">
              <a:spcBef>
                <a:spcPts val="325"/>
              </a:spcBef>
              <a:spcAft>
                <a:spcPts val="0"/>
              </a:spcAft>
              <a:buClr>
                <a:schemeClr val="accent1"/>
              </a:buClr>
              <a:buSzPct val="100000"/>
              <a:buFont typeface="Verdana"/>
              <a:buChar char="◦"/>
              <a:defRPr sz="2300" b="0" i="0" u="none" strike="noStrike" cap="none">
                <a:solidFill>
                  <a:schemeClr val="lt1"/>
                </a:solidFill>
                <a:latin typeface="Rambla"/>
                <a:ea typeface="Rambla"/>
                <a:cs typeface="Rambla"/>
                <a:sym typeface="Rambla"/>
              </a:defRPr>
            </a:lvl2pPr>
            <a:lvl3pPr marL="858837" marR="0" lvl="2" indent="-103187" algn="l" rtl="0">
              <a:spcBef>
                <a:spcPts val="350"/>
              </a:spcBef>
              <a:spcAft>
                <a:spcPts val="0"/>
              </a:spcAft>
              <a:buClr>
                <a:schemeClr val="accent2"/>
              </a:buClr>
              <a:buSzPct val="100000"/>
              <a:buFont typeface="Noto Sans Symbols"/>
              <a:buChar char="⚫"/>
              <a:defRPr sz="2100" b="0" i="0" u="none" strike="noStrike" cap="none">
                <a:solidFill>
                  <a:schemeClr val="lt1"/>
                </a:solidFill>
                <a:latin typeface="Rambla"/>
                <a:ea typeface="Rambla"/>
                <a:cs typeface="Rambla"/>
                <a:sym typeface="Rambla"/>
              </a:defRPr>
            </a:lvl3pPr>
            <a:lvl4pPr marL="1143000" marR="0" lvl="3" indent="-107950" algn="l" rtl="0">
              <a:spcBef>
                <a:spcPts val="350"/>
              </a:spcBef>
              <a:spcAft>
                <a:spcPts val="0"/>
              </a:spcAft>
              <a:buClr>
                <a:schemeClr val="accent2"/>
              </a:buClr>
              <a:buSzPct val="100000"/>
              <a:buFont typeface="Noto Sans Symbols"/>
              <a:buChar char="⚫"/>
              <a:defRPr sz="1900" b="0" i="0" u="none" strike="noStrike" cap="none">
                <a:solidFill>
                  <a:schemeClr val="lt1"/>
                </a:solidFill>
                <a:latin typeface="Rambla"/>
                <a:ea typeface="Rambla"/>
                <a:cs typeface="Rambla"/>
                <a:sym typeface="Rambla"/>
              </a:defRPr>
            </a:lvl4pPr>
            <a:lvl5pPr marL="1371600" marR="0" lvl="4" indent="-114300" algn="l" rtl="0">
              <a:spcBef>
                <a:spcPts val="350"/>
              </a:spcBef>
              <a:spcAft>
                <a:spcPts val="0"/>
              </a:spcAft>
              <a:buClr>
                <a:schemeClr val="accent2"/>
              </a:buClr>
              <a:buSzPct val="100000"/>
              <a:buFont typeface="Noto Sans Symbols"/>
              <a:buChar char="⚫"/>
              <a:defRPr sz="1800" b="0" i="0" u="none" strike="noStrike" cap="none">
                <a:solidFill>
                  <a:schemeClr val="lt1"/>
                </a:solidFill>
                <a:latin typeface="Rambla"/>
                <a:ea typeface="Rambla"/>
                <a:cs typeface="Rambla"/>
                <a:sym typeface="Rambla"/>
              </a:defRPr>
            </a:lvl5pPr>
            <a:lvl6pPr marL="1600200" marR="0" lvl="5" indent="-114300" algn="l" rtl="0">
              <a:spcBef>
                <a:spcPts val="350"/>
              </a:spcBef>
              <a:buClr>
                <a:schemeClr val="accent3"/>
              </a:buClr>
              <a:buSzPct val="100000"/>
              <a:buFont typeface="Noto Sans Symbols"/>
              <a:buChar char="◾"/>
              <a:defRPr sz="1800" b="0" i="0" u="none" strike="noStrike" cap="none">
                <a:solidFill>
                  <a:schemeClr val="lt1"/>
                </a:solidFill>
                <a:latin typeface="Rambla"/>
                <a:ea typeface="Rambla"/>
                <a:cs typeface="Rambla"/>
                <a:sym typeface="Rambla"/>
              </a:defRPr>
            </a:lvl6pPr>
            <a:lvl7pPr marL="1828800" marR="0" lvl="6" indent="-127000" algn="l" rtl="0">
              <a:spcBef>
                <a:spcPts val="350"/>
              </a:spcBef>
              <a:buClr>
                <a:schemeClr val="accent3"/>
              </a:buClr>
              <a:buSzPct val="100000"/>
              <a:buFont typeface="Noto Sans Symbols"/>
              <a:buChar char="◾"/>
              <a:defRPr sz="1600" b="0" i="0" u="none" strike="noStrike" cap="none">
                <a:solidFill>
                  <a:schemeClr val="lt1"/>
                </a:solidFill>
                <a:latin typeface="Rambla"/>
                <a:ea typeface="Rambla"/>
                <a:cs typeface="Rambla"/>
                <a:sym typeface="Rambla"/>
              </a:defRPr>
            </a:lvl7pPr>
            <a:lvl8pPr marL="2057400" marR="0" lvl="7" indent="-127000" algn="l" rtl="0">
              <a:spcBef>
                <a:spcPts val="350"/>
              </a:spcBef>
              <a:buClr>
                <a:schemeClr val="accent3"/>
              </a:buClr>
              <a:buSzPct val="100000"/>
              <a:buFont typeface="Noto Sans Symbols"/>
              <a:buChar char="◾"/>
              <a:defRPr sz="1600" b="0" i="0" u="none" strike="noStrike" cap="none">
                <a:solidFill>
                  <a:schemeClr val="lt1"/>
                </a:solidFill>
                <a:latin typeface="Rambla"/>
                <a:ea typeface="Rambla"/>
                <a:cs typeface="Rambla"/>
                <a:sym typeface="Rambla"/>
              </a:defRPr>
            </a:lvl8pPr>
            <a:lvl9pPr marL="2286000" marR="0" lvl="8" indent="-127000" algn="l" rtl="0">
              <a:spcBef>
                <a:spcPts val="350"/>
              </a:spcBef>
              <a:buClr>
                <a:schemeClr val="accent3"/>
              </a:buClr>
              <a:buSzPct val="100000"/>
              <a:buFont typeface="Noto Sans Symbols"/>
              <a:buChar char="◾"/>
              <a:defRPr sz="1600" b="0" i="0" u="none" strike="noStrike" cap="none">
                <a:solidFill>
                  <a:schemeClr val="lt1"/>
                </a:solidFill>
                <a:latin typeface="Rambla"/>
                <a:ea typeface="Rambla"/>
                <a:cs typeface="Rambla"/>
                <a:sym typeface="Rambla"/>
              </a:defRPr>
            </a:lvl9pPr>
          </a:lstStyle>
          <a:p>
            <a:endParaRPr/>
          </a:p>
        </p:txBody>
      </p:sp>
      <p:sp>
        <p:nvSpPr>
          <p:cNvPr id="119" name="Shape 119"/>
          <p:cNvSpPr txBox="1">
            <a:spLocks noGrp="1"/>
          </p:cNvSpPr>
          <p:nvPr>
            <p:ph type="dt" idx="10"/>
          </p:nvPr>
        </p:nvSpPr>
        <p:spPr>
          <a:xfrm>
            <a:off x="6727825" y="6408736"/>
            <a:ext cx="1919400" cy="365099"/>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None/>
              <a:defRPr sz="2400" b="0" i="0" u="none">
                <a:solidFill>
                  <a:schemeClr val="lt1"/>
                </a:solidFill>
                <a:latin typeface="Tahoma"/>
                <a:ea typeface="Tahoma"/>
                <a:cs typeface="Tahoma"/>
                <a:sym typeface="Tahoma"/>
              </a:defRPr>
            </a:lvl1pPr>
            <a:lvl2pPr marL="457200" marR="0" lvl="1" indent="0" algn="l" rtl="0">
              <a:lnSpc>
                <a:spcPct val="100000"/>
              </a:lnSpc>
              <a:spcBef>
                <a:spcPts val="0"/>
              </a:spcBef>
              <a:spcAft>
                <a:spcPts val="0"/>
              </a:spcAft>
              <a:buNone/>
              <a:defRPr sz="2400" b="0" i="0" u="none" strike="noStrike" cap="none">
                <a:solidFill>
                  <a:schemeClr val="lt1"/>
                </a:solidFill>
                <a:latin typeface="Tahoma"/>
                <a:ea typeface="Tahoma"/>
                <a:cs typeface="Tahoma"/>
                <a:sym typeface="Tahoma"/>
              </a:defRPr>
            </a:lvl2pPr>
            <a:lvl3pPr marL="914400" marR="0" lvl="2" indent="0" algn="l" rtl="0">
              <a:lnSpc>
                <a:spcPct val="100000"/>
              </a:lnSpc>
              <a:spcBef>
                <a:spcPts val="0"/>
              </a:spcBef>
              <a:spcAft>
                <a:spcPts val="0"/>
              </a:spcAft>
              <a:buNone/>
              <a:defRPr sz="2400" b="0" i="0" u="none" strike="noStrike" cap="none">
                <a:solidFill>
                  <a:schemeClr val="lt1"/>
                </a:solidFill>
                <a:latin typeface="Tahoma"/>
                <a:ea typeface="Tahoma"/>
                <a:cs typeface="Tahoma"/>
                <a:sym typeface="Tahoma"/>
              </a:defRPr>
            </a:lvl3pPr>
            <a:lvl4pPr marL="1371600" marR="0" lvl="3" indent="0" algn="l" rtl="0">
              <a:lnSpc>
                <a:spcPct val="100000"/>
              </a:lnSpc>
              <a:spcBef>
                <a:spcPts val="0"/>
              </a:spcBef>
              <a:spcAft>
                <a:spcPts val="0"/>
              </a:spcAft>
              <a:buNone/>
              <a:defRPr sz="2400" b="0" i="0" u="none" strike="noStrike" cap="none">
                <a:solidFill>
                  <a:schemeClr val="lt1"/>
                </a:solidFill>
                <a:latin typeface="Tahoma"/>
                <a:ea typeface="Tahoma"/>
                <a:cs typeface="Tahoma"/>
                <a:sym typeface="Tahoma"/>
              </a:defRPr>
            </a:lvl4pPr>
            <a:lvl5pPr marL="1828800" marR="0" lvl="4" indent="0" algn="l" rtl="0">
              <a:lnSpc>
                <a:spcPct val="100000"/>
              </a:lnSpc>
              <a:spcBef>
                <a:spcPts val="0"/>
              </a:spcBef>
              <a:spcAft>
                <a:spcPts val="0"/>
              </a:spcAft>
              <a:buNone/>
              <a:defRPr sz="2400" b="0" i="0" u="none" strike="noStrike" cap="none">
                <a:solidFill>
                  <a:schemeClr val="lt1"/>
                </a:solidFill>
                <a:latin typeface="Tahoma"/>
                <a:ea typeface="Tahoma"/>
                <a:cs typeface="Tahoma"/>
                <a:sym typeface="Tahoma"/>
              </a:defRPr>
            </a:lvl5pPr>
            <a:lvl6pPr marL="2286000" marR="0" lvl="5" indent="0" algn="l" rtl="0">
              <a:lnSpc>
                <a:spcPct val="100000"/>
              </a:lnSpc>
              <a:spcBef>
                <a:spcPts val="0"/>
              </a:spcBef>
              <a:spcAft>
                <a:spcPts val="0"/>
              </a:spcAft>
              <a:buNone/>
              <a:defRPr sz="2400" b="0" i="0" u="none" strike="noStrike" cap="none">
                <a:solidFill>
                  <a:schemeClr val="lt1"/>
                </a:solidFill>
                <a:latin typeface="Tahoma"/>
                <a:ea typeface="Tahoma"/>
                <a:cs typeface="Tahoma"/>
                <a:sym typeface="Tahoma"/>
              </a:defRPr>
            </a:lvl6pPr>
            <a:lvl7pPr marL="3200400" marR="0" lvl="6" indent="0" algn="l" rtl="0">
              <a:lnSpc>
                <a:spcPct val="100000"/>
              </a:lnSpc>
              <a:spcBef>
                <a:spcPts val="0"/>
              </a:spcBef>
              <a:spcAft>
                <a:spcPts val="0"/>
              </a:spcAft>
              <a:buNone/>
              <a:defRPr sz="2400" b="0" i="0" u="none" strike="noStrike" cap="none">
                <a:solidFill>
                  <a:schemeClr val="lt1"/>
                </a:solidFill>
                <a:latin typeface="Tahoma"/>
                <a:ea typeface="Tahoma"/>
                <a:cs typeface="Tahoma"/>
                <a:sym typeface="Tahoma"/>
              </a:defRPr>
            </a:lvl7pPr>
            <a:lvl8pPr marL="4572000" marR="0" lvl="7" indent="0" algn="l" rtl="0">
              <a:lnSpc>
                <a:spcPct val="100000"/>
              </a:lnSpc>
              <a:spcBef>
                <a:spcPts val="0"/>
              </a:spcBef>
              <a:spcAft>
                <a:spcPts val="0"/>
              </a:spcAft>
              <a:buNone/>
              <a:defRPr sz="2400" b="0" i="0" u="none" strike="noStrike" cap="none">
                <a:solidFill>
                  <a:schemeClr val="lt1"/>
                </a:solidFill>
                <a:latin typeface="Tahoma"/>
                <a:ea typeface="Tahoma"/>
                <a:cs typeface="Tahoma"/>
                <a:sym typeface="Tahoma"/>
              </a:defRPr>
            </a:lvl8pPr>
            <a:lvl9pPr marL="6400800" marR="0" lvl="8" indent="0" algn="l" rtl="0">
              <a:lnSpc>
                <a:spcPct val="100000"/>
              </a:lnSpc>
              <a:spcBef>
                <a:spcPts val="0"/>
              </a:spcBef>
              <a:spcAft>
                <a:spcPts val="0"/>
              </a:spcAft>
              <a:buNone/>
              <a:defRPr sz="2400" b="0" i="0" u="none" strike="noStrike" cap="none">
                <a:solidFill>
                  <a:schemeClr val="lt1"/>
                </a:solidFill>
                <a:latin typeface="Tahoma"/>
                <a:ea typeface="Tahoma"/>
                <a:cs typeface="Tahoma"/>
                <a:sym typeface="Tahoma"/>
              </a:defRPr>
            </a:lvl9pPr>
          </a:lstStyle>
          <a:p>
            <a:endParaRPr/>
          </a:p>
        </p:txBody>
      </p:sp>
      <p:sp>
        <p:nvSpPr>
          <p:cNvPr id="120" name="Shape 120"/>
          <p:cNvSpPr txBox="1">
            <a:spLocks noGrp="1"/>
          </p:cNvSpPr>
          <p:nvPr>
            <p:ph type="ftr" idx="11"/>
          </p:nvPr>
        </p:nvSpPr>
        <p:spPr>
          <a:xfrm>
            <a:off x="4379912" y="6408736"/>
            <a:ext cx="2351099" cy="365099"/>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None/>
              <a:defRPr sz="2400" b="0" i="0" u="none">
                <a:solidFill>
                  <a:schemeClr val="lt1"/>
                </a:solidFill>
                <a:latin typeface="Tahoma"/>
                <a:ea typeface="Tahoma"/>
                <a:cs typeface="Tahoma"/>
                <a:sym typeface="Tahoma"/>
              </a:defRPr>
            </a:lvl1pPr>
            <a:lvl2pPr marL="457200" marR="0" lvl="1" indent="0" algn="l" rtl="0">
              <a:lnSpc>
                <a:spcPct val="100000"/>
              </a:lnSpc>
              <a:spcBef>
                <a:spcPts val="0"/>
              </a:spcBef>
              <a:spcAft>
                <a:spcPts val="0"/>
              </a:spcAft>
              <a:buNone/>
              <a:defRPr sz="2400" b="0" i="0" u="none" strike="noStrike" cap="none">
                <a:solidFill>
                  <a:schemeClr val="lt1"/>
                </a:solidFill>
                <a:latin typeface="Tahoma"/>
                <a:ea typeface="Tahoma"/>
                <a:cs typeface="Tahoma"/>
                <a:sym typeface="Tahoma"/>
              </a:defRPr>
            </a:lvl2pPr>
            <a:lvl3pPr marL="914400" marR="0" lvl="2" indent="0" algn="l" rtl="0">
              <a:lnSpc>
                <a:spcPct val="100000"/>
              </a:lnSpc>
              <a:spcBef>
                <a:spcPts val="0"/>
              </a:spcBef>
              <a:spcAft>
                <a:spcPts val="0"/>
              </a:spcAft>
              <a:buNone/>
              <a:defRPr sz="2400" b="0" i="0" u="none" strike="noStrike" cap="none">
                <a:solidFill>
                  <a:schemeClr val="lt1"/>
                </a:solidFill>
                <a:latin typeface="Tahoma"/>
                <a:ea typeface="Tahoma"/>
                <a:cs typeface="Tahoma"/>
                <a:sym typeface="Tahoma"/>
              </a:defRPr>
            </a:lvl3pPr>
            <a:lvl4pPr marL="1371600" marR="0" lvl="3" indent="0" algn="l" rtl="0">
              <a:lnSpc>
                <a:spcPct val="100000"/>
              </a:lnSpc>
              <a:spcBef>
                <a:spcPts val="0"/>
              </a:spcBef>
              <a:spcAft>
                <a:spcPts val="0"/>
              </a:spcAft>
              <a:buNone/>
              <a:defRPr sz="2400" b="0" i="0" u="none" strike="noStrike" cap="none">
                <a:solidFill>
                  <a:schemeClr val="lt1"/>
                </a:solidFill>
                <a:latin typeface="Tahoma"/>
                <a:ea typeface="Tahoma"/>
                <a:cs typeface="Tahoma"/>
                <a:sym typeface="Tahoma"/>
              </a:defRPr>
            </a:lvl4pPr>
            <a:lvl5pPr marL="1828800" marR="0" lvl="4" indent="0" algn="l" rtl="0">
              <a:lnSpc>
                <a:spcPct val="100000"/>
              </a:lnSpc>
              <a:spcBef>
                <a:spcPts val="0"/>
              </a:spcBef>
              <a:spcAft>
                <a:spcPts val="0"/>
              </a:spcAft>
              <a:buNone/>
              <a:defRPr sz="2400" b="0" i="0" u="none" strike="noStrike" cap="none">
                <a:solidFill>
                  <a:schemeClr val="lt1"/>
                </a:solidFill>
                <a:latin typeface="Tahoma"/>
                <a:ea typeface="Tahoma"/>
                <a:cs typeface="Tahoma"/>
                <a:sym typeface="Tahoma"/>
              </a:defRPr>
            </a:lvl5pPr>
            <a:lvl6pPr marL="2286000" marR="0" lvl="5" indent="0" algn="l" rtl="0">
              <a:lnSpc>
                <a:spcPct val="100000"/>
              </a:lnSpc>
              <a:spcBef>
                <a:spcPts val="0"/>
              </a:spcBef>
              <a:spcAft>
                <a:spcPts val="0"/>
              </a:spcAft>
              <a:buNone/>
              <a:defRPr sz="2400" b="0" i="0" u="none" strike="noStrike" cap="none">
                <a:solidFill>
                  <a:schemeClr val="lt1"/>
                </a:solidFill>
                <a:latin typeface="Tahoma"/>
                <a:ea typeface="Tahoma"/>
                <a:cs typeface="Tahoma"/>
                <a:sym typeface="Tahoma"/>
              </a:defRPr>
            </a:lvl6pPr>
            <a:lvl7pPr marL="3200400" marR="0" lvl="6" indent="0" algn="l" rtl="0">
              <a:lnSpc>
                <a:spcPct val="100000"/>
              </a:lnSpc>
              <a:spcBef>
                <a:spcPts val="0"/>
              </a:spcBef>
              <a:spcAft>
                <a:spcPts val="0"/>
              </a:spcAft>
              <a:buNone/>
              <a:defRPr sz="2400" b="0" i="0" u="none" strike="noStrike" cap="none">
                <a:solidFill>
                  <a:schemeClr val="lt1"/>
                </a:solidFill>
                <a:latin typeface="Tahoma"/>
                <a:ea typeface="Tahoma"/>
                <a:cs typeface="Tahoma"/>
                <a:sym typeface="Tahoma"/>
              </a:defRPr>
            </a:lvl7pPr>
            <a:lvl8pPr marL="4572000" marR="0" lvl="7" indent="0" algn="l" rtl="0">
              <a:lnSpc>
                <a:spcPct val="100000"/>
              </a:lnSpc>
              <a:spcBef>
                <a:spcPts val="0"/>
              </a:spcBef>
              <a:spcAft>
                <a:spcPts val="0"/>
              </a:spcAft>
              <a:buNone/>
              <a:defRPr sz="2400" b="0" i="0" u="none" strike="noStrike" cap="none">
                <a:solidFill>
                  <a:schemeClr val="lt1"/>
                </a:solidFill>
                <a:latin typeface="Tahoma"/>
                <a:ea typeface="Tahoma"/>
                <a:cs typeface="Tahoma"/>
                <a:sym typeface="Tahoma"/>
              </a:defRPr>
            </a:lvl8pPr>
            <a:lvl9pPr marL="6400800" marR="0" lvl="8" indent="0" algn="l" rtl="0">
              <a:lnSpc>
                <a:spcPct val="100000"/>
              </a:lnSpc>
              <a:spcBef>
                <a:spcPts val="0"/>
              </a:spcBef>
              <a:spcAft>
                <a:spcPts val="0"/>
              </a:spcAft>
              <a:buNone/>
              <a:defRPr sz="2400" b="0" i="0" u="none" strike="noStrike" cap="none">
                <a:solidFill>
                  <a:schemeClr val="lt1"/>
                </a:solidFill>
                <a:latin typeface="Tahoma"/>
                <a:ea typeface="Tahoma"/>
                <a:cs typeface="Tahoma"/>
                <a:sym typeface="Tahoma"/>
              </a:defRPr>
            </a:lvl9pPr>
          </a:lstStyle>
          <a:p>
            <a:endParaRPr/>
          </a:p>
        </p:txBody>
      </p:sp>
      <p:sp>
        <p:nvSpPr>
          <p:cNvPr id="121" name="Shape 121"/>
          <p:cNvSpPr txBox="1">
            <a:spLocks noGrp="1"/>
          </p:cNvSpPr>
          <p:nvPr>
            <p:ph type="sldNum" idx="12"/>
          </p:nvPr>
        </p:nvSpPr>
        <p:spPr>
          <a:xfrm>
            <a:off x="8647112" y="6408736"/>
            <a:ext cx="366600" cy="365099"/>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lt1"/>
              </a:buClr>
              <a:buSzPct val="25000"/>
              <a:buFont typeface="Tahoma"/>
              <a:buNone/>
            </a:pPr>
            <a:fld id="{00000000-1234-1234-1234-123412341234}" type="slidenum">
              <a:rPr lang="fa-IR" sz="1000" b="0" i="0" u="none">
                <a:solidFill>
                  <a:schemeClr val="lt1"/>
                </a:solidFill>
                <a:latin typeface="Tahoma"/>
                <a:ea typeface="Tahoma"/>
                <a:cs typeface="Tahoma"/>
                <a:sym typeface="Tahoma"/>
              </a:rPr>
              <a:t>‹#›</a:t>
            </a:fld>
            <a:endParaRPr lang="fa-IR" sz="1000" b="0" i="0" u="none">
              <a:solidFill>
                <a:schemeClr val="lt1"/>
              </a:solidFill>
              <a:latin typeface="Tahoma"/>
              <a:ea typeface="Tahoma"/>
              <a:cs typeface="Tahoma"/>
              <a:sym typeface="Tahoma"/>
            </a:endParaRPr>
          </a:p>
        </p:txBody>
      </p:sp>
    </p:spTree>
  </p:cSld>
  <p:clrMap bg1="lt1" tx1="dk1" bg2="dk2" tx2="lt2" accent1="accent1" accent2="accent2" accent3="accent3" accent4="accent4" accent5="accent5" accent6="accent6" hlink="hlink" folHlink="folHlink"/>
  <p:sldLayoutIdLst>
    <p:sldLayoutId id="2147483655"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rotWithShape="1">
          <a:blip r:embed="rId3">
            <a:alphaModFix/>
          </a:blip>
          <a:stretch>
            <a:fillRect/>
          </a:stretch>
        </a:blipFill>
        <a:effectLst/>
      </p:bgPr>
    </p:bg>
    <p:spTree>
      <p:nvGrpSpPr>
        <p:cNvPr id="1" name="Shape 129"/>
        <p:cNvGrpSpPr/>
        <p:nvPr/>
      </p:nvGrpSpPr>
      <p:grpSpPr>
        <a:xfrm>
          <a:off x="0" y="0"/>
          <a:ext cx="0" cy="0"/>
          <a:chOff x="0" y="0"/>
          <a:chExt cx="0" cy="0"/>
        </a:xfrm>
      </p:grpSpPr>
      <p:sp>
        <p:nvSpPr>
          <p:cNvPr id="130" name="Shape 130"/>
          <p:cNvSpPr/>
          <p:nvPr/>
        </p:nvSpPr>
        <p:spPr>
          <a:xfrm>
            <a:off x="500061" y="5945187"/>
            <a:ext cx="4940400" cy="920699"/>
          </a:xfrm>
          <a:custGeom>
            <a:avLst/>
            <a:gdLst/>
            <a:ahLst/>
            <a:cxnLst/>
            <a:rect l="0" t="0" r="0" b="0"/>
            <a:pathLst>
              <a:path w="120000" h="120000" extrusionOk="0">
                <a:moveTo>
                  <a:pt x="0" y="712"/>
                </a:moveTo>
                <a:lnTo>
                  <a:pt x="119999" y="120000"/>
                </a:lnTo>
                <a:lnTo>
                  <a:pt x="89106" y="120000"/>
                </a:lnTo>
                <a:lnTo>
                  <a:pt x="16" y="0"/>
                </a:lnTo>
              </a:path>
            </a:pathLst>
          </a:custGeom>
          <a:solidFill>
            <a:srgbClr val="B3CBB5">
              <a:alpha val="39610"/>
            </a:srgbClr>
          </a:soli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2400" b="0" i="0" u="none">
              <a:solidFill>
                <a:schemeClr val="lt1"/>
              </a:solidFill>
              <a:latin typeface="Tahoma"/>
              <a:ea typeface="Tahoma"/>
              <a:cs typeface="Tahoma"/>
              <a:sym typeface="Tahoma"/>
            </a:endParaRPr>
          </a:p>
        </p:txBody>
      </p:sp>
      <p:sp>
        <p:nvSpPr>
          <p:cNvPr id="131" name="Shape 131"/>
          <p:cNvSpPr/>
          <p:nvPr/>
        </p:nvSpPr>
        <p:spPr>
          <a:xfrm>
            <a:off x="485775" y="5938837"/>
            <a:ext cx="3690900" cy="933299"/>
          </a:xfrm>
          <a:custGeom>
            <a:avLst/>
            <a:gdLst/>
            <a:ahLst/>
            <a:cxnLst/>
            <a:rect l="0" t="0" r="0" b="0"/>
            <a:pathLst>
              <a:path w="120000" h="120000" extrusionOk="0">
                <a:moveTo>
                  <a:pt x="0" y="0"/>
                </a:moveTo>
                <a:lnTo>
                  <a:pt x="119999" y="119387"/>
                </a:lnTo>
                <a:lnTo>
                  <a:pt x="94759" y="120000"/>
                </a:lnTo>
                <a:lnTo>
                  <a:pt x="257" y="816"/>
                </a:lnTo>
              </a:path>
            </a:pathLst>
          </a:custGeom>
          <a:solidFill>
            <a:srgbClr val="000000"/>
          </a:soli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2400" b="0" i="0" u="none">
              <a:solidFill>
                <a:schemeClr val="lt1"/>
              </a:solidFill>
              <a:latin typeface="Tahoma"/>
              <a:ea typeface="Tahoma"/>
              <a:cs typeface="Tahoma"/>
              <a:sym typeface="Tahoma"/>
            </a:endParaRPr>
          </a:p>
        </p:txBody>
      </p:sp>
      <p:grpSp>
        <p:nvGrpSpPr>
          <p:cNvPr id="132" name="Shape 132"/>
          <p:cNvGrpSpPr/>
          <p:nvPr/>
        </p:nvGrpSpPr>
        <p:grpSpPr>
          <a:xfrm>
            <a:off x="-12700" y="5784850"/>
            <a:ext cx="3414600" cy="1092300"/>
            <a:chOff x="-12700" y="5784850"/>
            <a:chExt cx="3414600" cy="1092300"/>
          </a:xfrm>
        </p:grpSpPr>
        <p:pic>
          <p:nvPicPr>
            <p:cNvPr id="133" name="Shape 133"/>
            <p:cNvPicPr preferRelativeResize="0"/>
            <p:nvPr/>
          </p:nvPicPr>
          <p:blipFill rotWithShape="1">
            <a:blip r:embed="rId4">
              <a:alphaModFix/>
            </a:blip>
            <a:srcRect/>
            <a:stretch/>
          </p:blipFill>
          <p:spPr>
            <a:xfrm>
              <a:off x="-12700" y="5784850"/>
              <a:ext cx="3414600" cy="1092300"/>
            </a:xfrm>
            <a:prstGeom prst="rect">
              <a:avLst/>
            </a:prstGeom>
            <a:noFill/>
            <a:ln>
              <a:noFill/>
            </a:ln>
          </p:spPr>
        </p:pic>
        <p:sp>
          <p:nvSpPr>
            <p:cNvPr id="134" name="Shape 134"/>
            <p:cNvSpPr txBox="1"/>
            <p:nvPr/>
          </p:nvSpPr>
          <p:spPr>
            <a:xfrm>
              <a:off x="277811" y="6421436"/>
              <a:ext cx="1700100" cy="360299"/>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lt1"/>
                </a:solidFill>
                <a:latin typeface="Tahoma"/>
                <a:ea typeface="Tahoma"/>
                <a:cs typeface="Tahoma"/>
                <a:sym typeface="Tahoma"/>
              </a:endParaRPr>
            </a:p>
          </p:txBody>
        </p:sp>
      </p:grpSp>
      <p:pic>
        <p:nvPicPr>
          <p:cNvPr id="135" name="Shape 135"/>
          <p:cNvPicPr preferRelativeResize="0"/>
          <p:nvPr/>
        </p:nvPicPr>
        <p:blipFill rotWithShape="1">
          <a:blip r:embed="rId5">
            <a:alphaModFix/>
          </a:blip>
          <a:srcRect/>
          <a:stretch/>
        </p:blipFill>
        <p:spPr>
          <a:xfrm>
            <a:off x="-19050" y="5772150"/>
            <a:ext cx="3421200" cy="1109700"/>
          </a:xfrm>
          <a:prstGeom prst="rect">
            <a:avLst/>
          </a:prstGeom>
          <a:noFill/>
          <a:ln>
            <a:noFill/>
          </a:ln>
        </p:spPr>
      </p:pic>
      <p:sp>
        <p:nvSpPr>
          <p:cNvPr id="136" name="Shape 136"/>
          <p:cNvSpPr txBox="1">
            <a:spLocks noGrp="1"/>
          </p:cNvSpPr>
          <p:nvPr>
            <p:ph type="title"/>
          </p:nvPr>
        </p:nvSpPr>
        <p:spPr>
          <a:xfrm>
            <a:off x="457200" y="274636"/>
            <a:ext cx="8229600" cy="1143000"/>
          </a:xfrm>
          <a:prstGeom prst="rect">
            <a:avLst/>
          </a:prstGeom>
          <a:noFill/>
          <a:ln>
            <a:noFill/>
          </a:ln>
        </p:spPr>
        <p:txBody>
          <a:bodyPr lIns="91425" tIns="91425" rIns="91425" bIns="91425" anchor="ctr" anchorCtr="0">
            <a:normAutofit/>
          </a:bodyPr>
          <a:lstStyle>
            <a:lvl1pPr marL="0" marR="0" lvl="0" indent="0" algn="l" rtl="0">
              <a:spcBef>
                <a:spcPts val="0"/>
              </a:spcBef>
              <a:spcAft>
                <a:spcPts val="0"/>
              </a:spcAft>
              <a:buNone/>
              <a:defRPr sz="4100" b="1" i="0" u="none" strike="noStrike" cap="none">
                <a:solidFill>
                  <a:schemeClr val="lt2"/>
                </a:solidFill>
                <a:effectLst>
                  <a:outerShdw blurRad="31750" dist="25400" dir="5400000" algn="tl" rotWithShape="0">
                    <a:srgbClr val="000000">
                      <a:alpha val="25000"/>
                    </a:srgbClr>
                  </a:outerShdw>
                </a:effectLst>
                <a:latin typeface="Rambla"/>
                <a:ea typeface="Rambla"/>
                <a:cs typeface="Rambla"/>
                <a:sym typeface="Rambla"/>
              </a:defRPr>
            </a:lvl1pPr>
            <a:lvl2pPr marL="0" marR="0" lvl="1" indent="0" algn="l" rtl="0">
              <a:spcBef>
                <a:spcPts val="0"/>
              </a:spcBef>
              <a:spcAft>
                <a:spcPts val="0"/>
              </a:spcAft>
              <a:buNone/>
              <a:defRPr sz="4100" b="1" i="0" u="none" strike="noStrike" cap="none">
                <a:solidFill>
                  <a:schemeClr val="lt2"/>
                </a:solidFill>
                <a:latin typeface="Rambla"/>
                <a:ea typeface="Rambla"/>
                <a:cs typeface="Rambla"/>
                <a:sym typeface="Rambla"/>
              </a:defRPr>
            </a:lvl2pPr>
            <a:lvl3pPr marL="0" marR="0" lvl="2" indent="0" algn="l" rtl="0">
              <a:spcBef>
                <a:spcPts val="0"/>
              </a:spcBef>
              <a:spcAft>
                <a:spcPts val="0"/>
              </a:spcAft>
              <a:buNone/>
              <a:defRPr sz="4100" b="1" i="0" u="none" strike="noStrike" cap="none">
                <a:solidFill>
                  <a:schemeClr val="lt2"/>
                </a:solidFill>
                <a:latin typeface="Rambla"/>
                <a:ea typeface="Rambla"/>
                <a:cs typeface="Rambla"/>
                <a:sym typeface="Rambla"/>
              </a:defRPr>
            </a:lvl3pPr>
            <a:lvl4pPr marL="0" marR="0" lvl="3" indent="0" algn="l" rtl="0">
              <a:spcBef>
                <a:spcPts val="0"/>
              </a:spcBef>
              <a:spcAft>
                <a:spcPts val="0"/>
              </a:spcAft>
              <a:buNone/>
              <a:defRPr sz="4100" b="1" i="0" u="none" strike="noStrike" cap="none">
                <a:solidFill>
                  <a:schemeClr val="lt2"/>
                </a:solidFill>
                <a:latin typeface="Rambla"/>
                <a:ea typeface="Rambla"/>
                <a:cs typeface="Rambla"/>
                <a:sym typeface="Rambla"/>
              </a:defRPr>
            </a:lvl4pPr>
            <a:lvl5pPr marL="0" marR="0" lvl="4" indent="0" algn="l" rtl="0">
              <a:spcBef>
                <a:spcPts val="0"/>
              </a:spcBef>
              <a:spcAft>
                <a:spcPts val="0"/>
              </a:spcAft>
              <a:buNone/>
              <a:defRPr sz="4100" b="1" i="0" u="none" strike="noStrike" cap="none">
                <a:solidFill>
                  <a:schemeClr val="lt2"/>
                </a:solidFill>
                <a:latin typeface="Rambla"/>
                <a:ea typeface="Rambla"/>
                <a:cs typeface="Rambla"/>
                <a:sym typeface="Rambla"/>
              </a:defRPr>
            </a:lvl5pPr>
            <a:lvl6pPr marL="457200" marR="0" lvl="5" indent="0" algn="l" rtl="0">
              <a:spcBef>
                <a:spcPts val="0"/>
              </a:spcBef>
              <a:spcAft>
                <a:spcPts val="0"/>
              </a:spcAft>
              <a:buNone/>
              <a:defRPr sz="4100" b="1" i="0" u="none" strike="noStrike" cap="none">
                <a:solidFill>
                  <a:schemeClr val="lt2"/>
                </a:solidFill>
                <a:latin typeface="Rambla"/>
                <a:ea typeface="Rambla"/>
                <a:cs typeface="Rambla"/>
                <a:sym typeface="Rambla"/>
              </a:defRPr>
            </a:lvl6pPr>
            <a:lvl7pPr marL="914400" marR="0" lvl="6" indent="0" algn="l" rtl="0">
              <a:spcBef>
                <a:spcPts val="0"/>
              </a:spcBef>
              <a:spcAft>
                <a:spcPts val="0"/>
              </a:spcAft>
              <a:buNone/>
              <a:defRPr sz="4100" b="1" i="0" u="none" strike="noStrike" cap="none">
                <a:solidFill>
                  <a:schemeClr val="lt2"/>
                </a:solidFill>
                <a:latin typeface="Rambla"/>
                <a:ea typeface="Rambla"/>
                <a:cs typeface="Rambla"/>
                <a:sym typeface="Rambla"/>
              </a:defRPr>
            </a:lvl7pPr>
            <a:lvl8pPr marL="1371600" marR="0" lvl="7" indent="0" algn="l" rtl="0">
              <a:spcBef>
                <a:spcPts val="0"/>
              </a:spcBef>
              <a:spcAft>
                <a:spcPts val="0"/>
              </a:spcAft>
              <a:buNone/>
              <a:defRPr sz="4100" b="1" i="0" u="none" strike="noStrike" cap="none">
                <a:solidFill>
                  <a:schemeClr val="lt2"/>
                </a:solidFill>
                <a:latin typeface="Rambla"/>
                <a:ea typeface="Rambla"/>
                <a:cs typeface="Rambla"/>
                <a:sym typeface="Rambla"/>
              </a:defRPr>
            </a:lvl8pPr>
            <a:lvl9pPr marL="1828800" marR="0" lvl="8" indent="0" algn="l" rtl="0">
              <a:spcBef>
                <a:spcPts val="0"/>
              </a:spcBef>
              <a:spcAft>
                <a:spcPts val="0"/>
              </a:spcAft>
              <a:buNone/>
              <a:defRPr sz="4100" b="1" i="0" u="none" strike="noStrike" cap="none">
                <a:solidFill>
                  <a:schemeClr val="lt2"/>
                </a:solidFill>
                <a:latin typeface="Rambla"/>
                <a:ea typeface="Rambla"/>
                <a:cs typeface="Rambla"/>
                <a:sym typeface="Rambla"/>
              </a:defRPr>
            </a:lvl9pPr>
          </a:lstStyle>
          <a:p>
            <a:endParaRPr/>
          </a:p>
        </p:txBody>
      </p:sp>
      <p:sp>
        <p:nvSpPr>
          <p:cNvPr id="137" name="Shape 137"/>
          <p:cNvSpPr txBox="1">
            <a:spLocks noGrp="1"/>
          </p:cNvSpPr>
          <p:nvPr>
            <p:ph type="body" idx="1"/>
          </p:nvPr>
        </p:nvSpPr>
        <p:spPr>
          <a:xfrm>
            <a:off x="457200" y="1481137"/>
            <a:ext cx="8229600" cy="4526100"/>
          </a:xfrm>
          <a:prstGeom prst="rect">
            <a:avLst/>
          </a:prstGeom>
          <a:noFill/>
          <a:ln>
            <a:noFill/>
          </a:ln>
        </p:spPr>
        <p:txBody>
          <a:bodyPr lIns="91425" tIns="91425" rIns="91425" bIns="91425" anchor="t" anchorCtr="0"/>
          <a:lstStyle>
            <a:lvl1pPr marL="365125" marR="0" lvl="0" indent="-146939" algn="l" rtl="0">
              <a:spcBef>
                <a:spcPts val="400"/>
              </a:spcBef>
              <a:spcAft>
                <a:spcPts val="0"/>
              </a:spcAft>
              <a:buClr>
                <a:schemeClr val="accent1"/>
              </a:buClr>
              <a:buSzPct val="68000"/>
              <a:buFont typeface="Noto Sans Symbols"/>
              <a:buChar char="▶"/>
              <a:defRPr sz="2700" b="0" i="0" u="none" strike="noStrike" cap="none">
                <a:solidFill>
                  <a:schemeClr val="lt1"/>
                </a:solidFill>
                <a:latin typeface="Rambla"/>
                <a:ea typeface="Rambla"/>
                <a:cs typeface="Rambla"/>
                <a:sym typeface="Rambla"/>
              </a:defRPr>
            </a:lvl1pPr>
            <a:lvl2pPr marL="620712" marR="0" lvl="1" indent="-93662" algn="l" rtl="0">
              <a:spcBef>
                <a:spcPts val="325"/>
              </a:spcBef>
              <a:spcAft>
                <a:spcPts val="0"/>
              </a:spcAft>
              <a:buClr>
                <a:schemeClr val="accent1"/>
              </a:buClr>
              <a:buSzPct val="100000"/>
              <a:buFont typeface="Verdana"/>
              <a:buChar char="◦"/>
              <a:defRPr sz="2300" b="0" i="0" u="none" strike="noStrike" cap="none">
                <a:solidFill>
                  <a:schemeClr val="lt1"/>
                </a:solidFill>
                <a:latin typeface="Rambla"/>
                <a:ea typeface="Rambla"/>
                <a:cs typeface="Rambla"/>
                <a:sym typeface="Rambla"/>
              </a:defRPr>
            </a:lvl2pPr>
            <a:lvl3pPr marL="858837" marR="0" lvl="2" indent="-103187" algn="l" rtl="0">
              <a:spcBef>
                <a:spcPts val="350"/>
              </a:spcBef>
              <a:spcAft>
                <a:spcPts val="0"/>
              </a:spcAft>
              <a:buClr>
                <a:schemeClr val="accent2"/>
              </a:buClr>
              <a:buSzPct val="100000"/>
              <a:buFont typeface="Noto Sans Symbols"/>
              <a:buChar char="⚫"/>
              <a:defRPr sz="2100" b="0" i="0" u="none" strike="noStrike" cap="none">
                <a:solidFill>
                  <a:schemeClr val="lt1"/>
                </a:solidFill>
                <a:latin typeface="Rambla"/>
                <a:ea typeface="Rambla"/>
                <a:cs typeface="Rambla"/>
                <a:sym typeface="Rambla"/>
              </a:defRPr>
            </a:lvl3pPr>
            <a:lvl4pPr marL="1143000" marR="0" lvl="3" indent="-107950" algn="l" rtl="0">
              <a:spcBef>
                <a:spcPts val="350"/>
              </a:spcBef>
              <a:spcAft>
                <a:spcPts val="0"/>
              </a:spcAft>
              <a:buClr>
                <a:schemeClr val="accent2"/>
              </a:buClr>
              <a:buSzPct val="100000"/>
              <a:buFont typeface="Noto Sans Symbols"/>
              <a:buChar char="⚫"/>
              <a:defRPr sz="1900" b="0" i="0" u="none" strike="noStrike" cap="none">
                <a:solidFill>
                  <a:schemeClr val="lt1"/>
                </a:solidFill>
                <a:latin typeface="Rambla"/>
                <a:ea typeface="Rambla"/>
                <a:cs typeface="Rambla"/>
                <a:sym typeface="Rambla"/>
              </a:defRPr>
            </a:lvl4pPr>
            <a:lvl5pPr marL="1371600" marR="0" lvl="4" indent="-114300" algn="l" rtl="0">
              <a:spcBef>
                <a:spcPts val="350"/>
              </a:spcBef>
              <a:spcAft>
                <a:spcPts val="0"/>
              </a:spcAft>
              <a:buClr>
                <a:schemeClr val="accent2"/>
              </a:buClr>
              <a:buSzPct val="100000"/>
              <a:buFont typeface="Noto Sans Symbols"/>
              <a:buChar char="⚫"/>
              <a:defRPr sz="1800" b="0" i="0" u="none" strike="noStrike" cap="none">
                <a:solidFill>
                  <a:schemeClr val="lt1"/>
                </a:solidFill>
                <a:latin typeface="Rambla"/>
                <a:ea typeface="Rambla"/>
                <a:cs typeface="Rambla"/>
                <a:sym typeface="Rambla"/>
              </a:defRPr>
            </a:lvl5pPr>
            <a:lvl6pPr marL="1600200" marR="0" lvl="5" indent="-114300" algn="l" rtl="0">
              <a:spcBef>
                <a:spcPts val="350"/>
              </a:spcBef>
              <a:buClr>
                <a:schemeClr val="accent3"/>
              </a:buClr>
              <a:buSzPct val="100000"/>
              <a:buFont typeface="Noto Sans Symbols"/>
              <a:buChar char="◾"/>
              <a:defRPr sz="1800" b="0" i="0" u="none" strike="noStrike" cap="none">
                <a:solidFill>
                  <a:schemeClr val="lt1"/>
                </a:solidFill>
                <a:latin typeface="Rambla"/>
                <a:ea typeface="Rambla"/>
                <a:cs typeface="Rambla"/>
                <a:sym typeface="Rambla"/>
              </a:defRPr>
            </a:lvl6pPr>
            <a:lvl7pPr marL="1828800" marR="0" lvl="6" indent="-127000" algn="l" rtl="0">
              <a:spcBef>
                <a:spcPts val="350"/>
              </a:spcBef>
              <a:buClr>
                <a:schemeClr val="accent3"/>
              </a:buClr>
              <a:buSzPct val="100000"/>
              <a:buFont typeface="Noto Sans Symbols"/>
              <a:buChar char="◾"/>
              <a:defRPr sz="1600" b="0" i="0" u="none" strike="noStrike" cap="none">
                <a:solidFill>
                  <a:schemeClr val="lt1"/>
                </a:solidFill>
                <a:latin typeface="Rambla"/>
                <a:ea typeface="Rambla"/>
                <a:cs typeface="Rambla"/>
                <a:sym typeface="Rambla"/>
              </a:defRPr>
            </a:lvl7pPr>
            <a:lvl8pPr marL="2057400" marR="0" lvl="7" indent="-127000" algn="l" rtl="0">
              <a:spcBef>
                <a:spcPts val="350"/>
              </a:spcBef>
              <a:buClr>
                <a:schemeClr val="accent3"/>
              </a:buClr>
              <a:buSzPct val="100000"/>
              <a:buFont typeface="Noto Sans Symbols"/>
              <a:buChar char="◾"/>
              <a:defRPr sz="1600" b="0" i="0" u="none" strike="noStrike" cap="none">
                <a:solidFill>
                  <a:schemeClr val="lt1"/>
                </a:solidFill>
                <a:latin typeface="Rambla"/>
                <a:ea typeface="Rambla"/>
                <a:cs typeface="Rambla"/>
                <a:sym typeface="Rambla"/>
              </a:defRPr>
            </a:lvl8pPr>
            <a:lvl9pPr marL="2286000" marR="0" lvl="8" indent="-127000" algn="l" rtl="0">
              <a:spcBef>
                <a:spcPts val="350"/>
              </a:spcBef>
              <a:buClr>
                <a:schemeClr val="accent3"/>
              </a:buClr>
              <a:buSzPct val="100000"/>
              <a:buFont typeface="Noto Sans Symbols"/>
              <a:buChar char="◾"/>
              <a:defRPr sz="1600" b="0" i="0" u="none" strike="noStrike" cap="none">
                <a:solidFill>
                  <a:schemeClr val="lt1"/>
                </a:solidFill>
                <a:latin typeface="Rambla"/>
                <a:ea typeface="Rambla"/>
                <a:cs typeface="Rambla"/>
                <a:sym typeface="Rambla"/>
              </a:defRPr>
            </a:lvl9pPr>
          </a:lstStyle>
          <a:p>
            <a:endParaRPr/>
          </a:p>
        </p:txBody>
      </p:sp>
      <p:sp>
        <p:nvSpPr>
          <p:cNvPr id="138" name="Shape 138"/>
          <p:cNvSpPr txBox="1">
            <a:spLocks noGrp="1"/>
          </p:cNvSpPr>
          <p:nvPr>
            <p:ph type="dt" idx="10"/>
          </p:nvPr>
        </p:nvSpPr>
        <p:spPr>
          <a:xfrm>
            <a:off x="6727825" y="6408736"/>
            <a:ext cx="1919400" cy="365099"/>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None/>
              <a:defRPr sz="2400" b="0" i="0" u="none">
                <a:solidFill>
                  <a:schemeClr val="lt1"/>
                </a:solidFill>
                <a:latin typeface="Tahoma"/>
                <a:ea typeface="Tahoma"/>
                <a:cs typeface="Tahoma"/>
                <a:sym typeface="Tahoma"/>
              </a:defRPr>
            </a:lvl1pPr>
            <a:lvl2pPr marL="457200" marR="0" lvl="1" indent="0" algn="l" rtl="0">
              <a:lnSpc>
                <a:spcPct val="100000"/>
              </a:lnSpc>
              <a:spcBef>
                <a:spcPts val="0"/>
              </a:spcBef>
              <a:spcAft>
                <a:spcPts val="0"/>
              </a:spcAft>
              <a:buNone/>
              <a:defRPr sz="2400" b="0" i="0" u="none" strike="noStrike" cap="none">
                <a:solidFill>
                  <a:schemeClr val="lt1"/>
                </a:solidFill>
                <a:latin typeface="Tahoma"/>
                <a:ea typeface="Tahoma"/>
                <a:cs typeface="Tahoma"/>
                <a:sym typeface="Tahoma"/>
              </a:defRPr>
            </a:lvl2pPr>
            <a:lvl3pPr marL="914400" marR="0" lvl="2" indent="0" algn="l" rtl="0">
              <a:lnSpc>
                <a:spcPct val="100000"/>
              </a:lnSpc>
              <a:spcBef>
                <a:spcPts val="0"/>
              </a:spcBef>
              <a:spcAft>
                <a:spcPts val="0"/>
              </a:spcAft>
              <a:buNone/>
              <a:defRPr sz="2400" b="0" i="0" u="none" strike="noStrike" cap="none">
                <a:solidFill>
                  <a:schemeClr val="lt1"/>
                </a:solidFill>
                <a:latin typeface="Tahoma"/>
                <a:ea typeface="Tahoma"/>
                <a:cs typeface="Tahoma"/>
                <a:sym typeface="Tahoma"/>
              </a:defRPr>
            </a:lvl3pPr>
            <a:lvl4pPr marL="1371600" marR="0" lvl="3" indent="0" algn="l" rtl="0">
              <a:lnSpc>
                <a:spcPct val="100000"/>
              </a:lnSpc>
              <a:spcBef>
                <a:spcPts val="0"/>
              </a:spcBef>
              <a:spcAft>
                <a:spcPts val="0"/>
              </a:spcAft>
              <a:buNone/>
              <a:defRPr sz="2400" b="0" i="0" u="none" strike="noStrike" cap="none">
                <a:solidFill>
                  <a:schemeClr val="lt1"/>
                </a:solidFill>
                <a:latin typeface="Tahoma"/>
                <a:ea typeface="Tahoma"/>
                <a:cs typeface="Tahoma"/>
                <a:sym typeface="Tahoma"/>
              </a:defRPr>
            </a:lvl4pPr>
            <a:lvl5pPr marL="1828800" marR="0" lvl="4" indent="0" algn="l" rtl="0">
              <a:lnSpc>
                <a:spcPct val="100000"/>
              </a:lnSpc>
              <a:spcBef>
                <a:spcPts val="0"/>
              </a:spcBef>
              <a:spcAft>
                <a:spcPts val="0"/>
              </a:spcAft>
              <a:buNone/>
              <a:defRPr sz="2400" b="0" i="0" u="none" strike="noStrike" cap="none">
                <a:solidFill>
                  <a:schemeClr val="lt1"/>
                </a:solidFill>
                <a:latin typeface="Tahoma"/>
                <a:ea typeface="Tahoma"/>
                <a:cs typeface="Tahoma"/>
                <a:sym typeface="Tahoma"/>
              </a:defRPr>
            </a:lvl5pPr>
            <a:lvl6pPr marL="2286000" marR="0" lvl="5" indent="0" algn="l" rtl="0">
              <a:lnSpc>
                <a:spcPct val="100000"/>
              </a:lnSpc>
              <a:spcBef>
                <a:spcPts val="0"/>
              </a:spcBef>
              <a:spcAft>
                <a:spcPts val="0"/>
              </a:spcAft>
              <a:buNone/>
              <a:defRPr sz="2400" b="0" i="0" u="none" strike="noStrike" cap="none">
                <a:solidFill>
                  <a:schemeClr val="lt1"/>
                </a:solidFill>
                <a:latin typeface="Tahoma"/>
                <a:ea typeface="Tahoma"/>
                <a:cs typeface="Tahoma"/>
                <a:sym typeface="Tahoma"/>
              </a:defRPr>
            </a:lvl6pPr>
            <a:lvl7pPr marL="3200400" marR="0" lvl="6" indent="0" algn="l" rtl="0">
              <a:lnSpc>
                <a:spcPct val="100000"/>
              </a:lnSpc>
              <a:spcBef>
                <a:spcPts val="0"/>
              </a:spcBef>
              <a:spcAft>
                <a:spcPts val="0"/>
              </a:spcAft>
              <a:buNone/>
              <a:defRPr sz="2400" b="0" i="0" u="none" strike="noStrike" cap="none">
                <a:solidFill>
                  <a:schemeClr val="lt1"/>
                </a:solidFill>
                <a:latin typeface="Tahoma"/>
                <a:ea typeface="Tahoma"/>
                <a:cs typeface="Tahoma"/>
                <a:sym typeface="Tahoma"/>
              </a:defRPr>
            </a:lvl7pPr>
            <a:lvl8pPr marL="4572000" marR="0" lvl="7" indent="0" algn="l" rtl="0">
              <a:lnSpc>
                <a:spcPct val="100000"/>
              </a:lnSpc>
              <a:spcBef>
                <a:spcPts val="0"/>
              </a:spcBef>
              <a:spcAft>
                <a:spcPts val="0"/>
              </a:spcAft>
              <a:buNone/>
              <a:defRPr sz="2400" b="0" i="0" u="none" strike="noStrike" cap="none">
                <a:solidFill>
                  <a:schemeClr val="lt1"/>
                </a:solidFill>
                <a:latin typeface="Tahoma"/>
                <a:ea typeface="Tahoma"/>
                <a:cs typeface="Tahoma"/>
                <a:sym typeface="Tahoma"/>
              </a:defRPr>
            </a:lvl8pPr>
            <a:lvl9pPr marL="6400800" marR="0" lvl="8" indent="0" algn="l" rtl="0">
              <a:lnSpc>
                <a:spcPct val="100000"/>
              </a:lnSpc>
              <a:spcBef>
                <a:spcPts val="0"/>
              </a:spcBef>
              <a:spcAft>
                <a:spcPts val="0"/>
              </a:spcAft>
              <a:buNone/>
              <a:defRPr sz="2400" b="0" i="0" u="none" strike="noStrike" cap="none">
                <a:solidFill>
                  <a:schemeClr val="lt1"/>
                </a:solidFill>
                <a:latin typeface="Tahoma"/>
                <a:ea typeface="Tahoma"/>
                <a:cs typeface="Tahoma"/>
                <a:sym typeface="Tahoma"/>
              </a:defRPr>
            </a:lvl9pPr>
          </a:lstStyle>
          <a:p>
            <a:endParaRPr/>
          </a:p>
        </p:txBody>
      </p:sp>
      <p:sp>
        <p:nvSpPr>
          <p:cNvPr id="139" name="Shape 139"/>
          <p:cNvSpPr txBox="1">
            <a:spLocks noGrp="1"/>
          </p:cNvSpPr>
          <p:nvPr>
            <p:ph type="ftr" idx="11"/>
          </p:nvPr>
        </p:nvSpPr>
        <p:spPr>
          <a:xfrm>
            <a:off x="4379912" y="6408736"/>
            <a:ext cx="2351099" cy="365099"/>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None/>
              <a:defRPr sz="2400" b="0" i="0" u="none">
                <a:solidFill>
                  <a:schemeClr val="lt1"/>
                </a:solidFill>
                <a:latin typeface="Tahoma"/>
                <a:ea typeface="Tahoma"/>
                <a:cs typeface="Tahoma"/>
                <a:sym typeface="Tahoma"/>
              </a:defRPr>
            </a:lvl1pPr>
            <a:lvl2pPr marL="457200" marR="0" lvl="1" indent="0" algn="l" rtl="0">
              <a:lnSpc>
                <a:spcPct val="100000"/>
              </a:lnSpc>
              <a:spcBef>
                <a:spcPts val="0"/>
              </a:spcBef>
              <a:spcAft>
                <a:spcPts val="0"/>
              </a:spcAft>
              <a:buNone/>
              <a:defRPr sz="2400" b="0" i="0" u="none" strike="noStrike" cap="none">
                <a:solidFill>
                  <a:schemeClr val="lt1"/>
                </a:solidFill>
                <a:latin typeface="Tahoma"/>
                <a:ea typeface="Tahoma"/>
                <a:cs typeface="Tahoma"/>
                <a:sym typeface="Tahoma"/>
              </a:defRPr>
            </a:lvl2pPr>
            <a:lvl3pPr marL="914400" marR="0" lvl="2" indent="0" algn="l" rtl="0">
              <a:lnSpc>
                <a:spcPct val="100000"/>
              </a:lnSpc>
              <a:spcBef>
                <a:spcPts val="0"/>
              </a:spcBef>
              <a:spcAft>
                <a:spcPts val="0"/>
              </a:spcAft>
              <a:buNone/>
              <a:defRPr sz="2400" b="0" i="0" u="none" strike="noStrike" cap="none">
                <a:solidFill>
                  <a:schemeClr val="lt1"/>
                </a:solidFill>
                <a:latin typeface="Tahoma"/>
                <a:ea typeface="Tahoma"/>
                <a:cs typeface="Tahoma"/>
                <a:sym typeface="Tahoma"/>
              </a:defRPr>
            </a:lvl3pPr>
            <a:lvl4pPr marL="1371600" marR="0" lvl="3" indent="0" algn="l" rtl="0">
              <a:lnSpc>
                <a:spcPct val="100000"/>
              </a:lnSpc>
              <a:spcBef>
                <a:spcPts val="0"/>
              </a:spcBef>
              <a:spcAft>
                <a:spcPts val="0"/>
              </a:spcAft>
              <a:buNone/>
              <a:defRPr sz="2400" b="0" i="0" u="none" strike="noStrike" cap="none">
                <a:solidFill>
                  <a:schemeClr val="lt1"/>
                </a:solidFill>
                <a:latin typeface="Tahoma"/>
                <a:ea typeface="Tahoma"/>
                <a:cs typeface="Tahoma"/>
                <a:sym typeface="Tahoma"/>
              </a:defRPr>
            </a:lvl4pPr>
            <a:lvl5pPr marL="1828800" marR="0" lvl="4" indent="0" algn="l" rtl="0">
              <a:lnSpc>
                <a:spcPct val="100000"/>
              </a:lnSpc>
              <a:spcBef>
                <a:spcPts val="0"/>
              </a:spcBef>
              <a:spcAft>
                <a:spcPts val="0"/>
              </a:spcAft>
              <a:buNone/>
              <a:defRPr sz="2400" b="0" i="0" u="none" strike="noStrike" cap="none">
                <a:solidFill>
                  <a:schemeClr val="lt1"/>
                </a:solidFill>
                <a:latin typeface="Tahoma"/>
                <a:ea typeface="Tahoma"/>
                <a:cs typeface="Tahoma"/>
                <a:sym typeface="Tahoma"/>
              </a:defRPr>
            </a:lvl5pPr>
            <a:lvl6pPr marL="2286000" marR="0" lvl="5" indent="0" algn="l" rtl="0">
              <a:lnSpc>
                <a:spcPct val="100000"/>
              </a:lnSpc>
              <a:spcBef>
                <a:spcPts val="0"/>
              </a:spcBef>
              <a:spcAft>
                <a:spcPts val="0"/>
              </a:spcAft>
              <a:buNone/>
              <a:defRPr sz="2400" b="0" i="0" u="none" strike="noStrike" cap="none">
                <a:solidFill>
                  <a:schemeClr val="lt1"/>
                </a:solidFill>
                <a:latin typeface="Tahoma"/>
                <a:ea typeface="Tahoma"/>
                <a:cs typeface="Tahoma"/>
                <a:sym typeface="Tahoma"/>
              </a:defRPr>
            </a:lvl6pPr>
            <a:lvl7pPr marL="3200400" marR="0" lvl="6" indent="0" algn="l" rtl="0">
              <a:lnSpc>
                <a:spcPct val="100000"/>
              </a:lnSpc>
              <a:spcBef>
                <a:spcPts val="0"/>
              </a:spcBef>
              <a:spcAft>
                <a:spcPts val="0"/>
              </a:spcAft>
              <a:buNone/>
              <a:defRPr sz="2400" b="0" i="0" u="none" strike="noStrike" cap="none">
                <a:solidFill>
                  <a:schemeClr val="lt1"/>
                </a:solidFill>
                <a:latin typeface="Tahoma"/>
                <a:ea typeface="Tahoma"/>
                <a:cs typeface="Tahoma"/>
                <a:sym typeface="Tahoma"/>
              </a:defRPr>
            </a:lvl7pPr>
            <a:lvl8pPr marL="4572000" marR="0" lvl="7" indent="0" algn="l" rtl="0">
              <a:lnSpc>
                <a:spcPct val="100000"/>
              </a:lnSpc>
              <a:spcBef>
                <a:spcPts val="0"/>
              </a:spcBef>
              <a:spcAft>
                <a:spcPts val="0"/>
              </a:spcAft>
              <a:buNone/>
              <a:defRPr sz="2400" b="0" i="0" u="none" strike="noStrike" cap="none">
                <a:solidFill>
                  <a:schemeClr val="lt1"/>
                </a:solidFill>
                <a:latin typeface="Tahoma"/>
                <a:ea typeface="Tahoma"/>
                <a:cs typeface="Tahoma"/>
                <a:sym typeface="Tahoma"/>
              </a:defRPr>
            </a:lvl8pPr>
            <a:lvl9pPr marL="6400800" marR="0" lvl="8" indent="0" algn="l" rtl="0">
              <a:lnSpc>
                <a:spcPct val="100000"/>
              </a:lnSpc>
              <a:spcBef>
                <a:spcPts val="0"/>
              </a:spcBef>
              <a:spcAft>
                <a:spcPts val="0"/>
              </a:spcAft>
              <a:buNone/>
              <a:defRPr sz="2400" b="0" i="0" u="none" strike="noStrike" cap="none">
                <a:solidFill>
                  <a:schemeClr val="lt1"/>
                </a:solidFill>
                <a:latin typeface="Tahoma"/>
                <a:ea typeface="Tahoma"/>
                <a:cs typeface="Tahoma"/>
                <a:sym typeface="Tahoma"/>
              </a:defRPr>
            </a:lvl9pPr>
          </a:lstStyle>
          <a:p>
            <a:endParaRPr/>
          </a:p>
        </p:txBody>
      </p:sp>
      <p:sp>
        <p:nvSpPr>
          <p:cNvPr id="140" name="Shape 140"/>
          <p:cNvSpPr txBox="1">
            <a:spLocks noGrp="1"/>
          </p:cNvSpPr>
          <p:nvPr>
            <p:ph type="sldNum" idx="12"/>
          </p:nvPr>
        </p:nvSpPr>
        <p:spPr>
          <a:xfrm>
            <a:off x="8647112" y="6408736"/>
            <a:ext cx="366600" cy="365099"/>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lt1"/>
              </a:buClr>
              <a:buSzPct val="25000"/>
              <a:buFont typeface="Tahoma"/>
              <a:buNone/>
            </a:pPr>
            <a:fld id="{00000000-1234-1234-1234-123412341234}" type="slidenum">
              <a:rPr lang="fa-IR" sz="1000" b="0" i="0" u="none">
                <a:solidFill>
                  <a:schemeClr val="lt1"/>
                </a:solidFill>
                <a:latin typeface="Tahoma"/>
                <a:ea typeface="Tahoma"/>
                <a:cs typeface="Tahoma"/>
                <a:sym typeface="Tahoma"/>
              </a:rPr>
              <a:t>‹#›</a:t>
            </a:fld>
            <a:endParaRPr lang="fa-IR" sz="1000" b="0" i="0" u="none">
              <a:solidFill>
                <a:schemeClr val="lt1"/>
              </a:solidFill>
              <a:latin typeface="Tahoma"/>
              <a:ea typeface="Tahoma"/>
              <a:cs typeface="Tahoma"/>
              <a:sym typeface="Tahoma"/>
            </a:endParaRPr>
          </a:p>
        </p:txBody>
      </p:sp>
    </p:spTree>
  </p:cSld>
  <p:clrMap bg1="lt1" tx1="dk1" bg2="dk2" tx2="lt2" accent1="accent1" accent2="accent2" accent3="accent3" accent4="accent4" accent5="accent5" accent6="accent6" hlink="hlink" folHlink="folHlink"/>
  <p:sldLayoutIdLst>
    <p:sldLayoutId id="2147483656"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rotWithShape="1">
          <a:blip r:embed="rId3">
            <a:alphaModFix/>
          </a:blip>
          <a:stretch>
            <a:fillRect/>
          </a:stretch>
        </a:blipFill>
        <a:effectLst/>
      </p:bgPr>
    </p:bg>
    <p:spTree>
      <p:nvGrpSpPr>
        <p:cNvPr id="1" name="Shape 146"/>
        <p:cNvGrpSpPr/>
        <p:nvPr/>
      </p:nvGrpSpPr>
      <p:grpSpPr>
        <a:xfrm>
          <a:off x="0" y="0"/>
          <a:ext cx="0" cy="0"/>
          <a:chOff x="0" y="0"/>
          <a:chExt cx="0" cy="0"/>
        </a:xfrm>
      </p:grpSpPr>
      <p:sp>
        <p:nvSpPr>
          <p:cNvPr id="147" name="Shape 147"/>
          <p:cNvSpPr/>
          <p:nvPr/>
        </p:nvSpPr>
        <p:spPr>
          <a:xfrm>
            <a:off x="500061" y="5945187"/>
            <a:ext cx="4940400" cy="920699"/>
          </a:xfrm>
          <a:custGeom>
            <a:avLst/>
            <a:gdLst/>
            <a:ahLst/>
            <a:cxnLst/>
            <a:rect l="0" t="0" r="0" b="0"/>
            <a:pathLst>
              <a:path w="120000" h="120000" extrusionOk="0">
                <a:moveTo>
                  <a:pt x="0" y="712"/>
                </a:moveTo>
                <a:lnTo>
                  <a:pt x="119999" y="120000"/>
                </a:lnTo>
                <a:lnTo>
                  <a:pt x="89106" y="120000"/>
                </a:lnTo>
                <a:lnTo>
                  <a:pt x="16" y="0"/>
                </a:lnTo>
              </a:path>
            </a:pathLst>
          </a:custGeom>
          <a:solidFill>
            <a:srgbClr val="B3CBB5">
              <a:alpha val="39610"/>
            </a:srgbClr>
          </a:soli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2400" b="0" i="0" u="none">
              <a:solidFill>
                <a:schemeClr val="dk1"/>
              </a:solidFill>
              <a:latin typeface="Tahoma"/>
              <a:ea typeface="Tahoma"/>
              <a:cs typeface="Tahoma"/>
              <a:sym typeface="Tahoma"/>
            </a:endParaRPr>
          </a:p>
        </p:txBody>
      </p:sp>
      <p:sp>
        <p:nvSpPr>
          <p:cNvPr id="148" name="Shape 148"/>
          <p:cNvSpPr/>
          <p:nvPr/>
        </p:nvSpPr>
        <p:spPr>
          <a:xfrm>
            <a:off x="485775" y="5938837"/>
            <a:ext cx="3690900" cy="933299"/>
          </a:xfrm>
          <a:custGeom>
            <a:avLst/>
            <a:gdLst/>
            <a:ahLst/>
            <a:cxnLst/>
            <a:rect l="0" t="0" r="0" b="0"/>
            <a:pathLst>
              <a:path w="120000" h="120000" extrusionOk="0">
                <a:moveTo>
                  <a:pt x="0" y="0"/>
                </a:moveTo>
                <a:lnTo>
                  <a:pt x="119999" y="119387"/>
                </a:lnTo>
                <a:lnTo>
                  <a:pt x="94759" y="120000"/>
                </a:lnTo>
                <a:lnTo>
                  <a:pt x="257" y="816"/>
                </a:lnTo>
              </a:path>
            </a:pathLst>
          </a:custGeom>
          <a:solidFill>
            <a:srgbClr val="000000"/>
          </a:soli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2400" b="0" i="0" u="none">
              <a:solidFill>
                <a:schemeClr val="dk1"/>
              </a:solidFill>
              <a:latin typeface="Tahoma"/>
              <a:ea typeface="Tahoma"/>
              <a:cs typeface="Tahoma"/>
              <a:sym typeface="Tahoma"/>
            </a:endParaRPr>
          </a:p>
        </p:txBody>
      </p:sp>
      <p:grpSp>
        <p:nvGrpSpPr>
          <p:cNvPr id="149" name="Shape 149"/>
          <p:cNvGrpSpPr/>
          <p:nvPr/>
        </p:nvGrpSpPr>
        <p:grpSpPr>
          <a:xfrm>
            <a:off x="-12700" y="5784850"/>
            <a:ext cx="3414600" cy="1092300"/>
            <a:chOff x="-12700" y="5784850"/>
            <a:chExt cx="3414600" cy="1092300"/>
          </a:xfrm>
        </p:grpSpPr>
        <p:pic>
          <p:nvPicPr>
            <p:cNvPr id="150" name="Shape 150"/>
            <p:cNvPicPr preferRelativeResize="0"/>
            <p:nvPr/>
          </p:nvPicPr>
          <p:blipFill rotWithShape="1">
            <a:blip r:embed="rId4">
              <a:alphaModFix/>
            </a:blip>
            <a:srcRect/>
            <a:stretch/>
          </p:blipFill>
          <p:spPr>
            <a:xfrm>
              <a:off x="-12700" y="5784850"/>
              <a:ext cx="3414600" cy="1092300"/>
            </a:xfrm>
            <a:prstGeom prst="rect">
              <a:avLst/>
            </a:prstGeom>
            <a:noFill/>
            <a:ln>
              <a:noFill/>
            </a:ln>
          </p:spPr>
        </p:pic>
        <p:sp>
          <p:nvSpPr>
            <p:cNvPr id="151" name="Shape 151"/>
            <p:cNvSpPr txBox="1"/>
            <p:nvPr/>
          </p:nvSpPr>
          <p:spPr>
            <a:xfrm>
              <a:off x="277811" y="6421436"/>
              <a:ext cx="1700100" cy="360299"/>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ahoma"/>
                <a:ea typeface="Tahoma"/>
                <a:cs typeface="Tahoma"/>
                <a:sym typeface="Tahoma"/>
              </a:endParaRPr>
            </a:p>
          </p:txBody>
        </p:sp>
      </p:grpSp>
      <p:pic>
        <p:nvPicPr>
          <p:cNvPr id="152" name="Shape 152"/>
          <p:cNvPicPr preferRelativeResize="0"/>
          <p:nvPr/>
        </p:nvPicPr>
        <p:blipFill rotWithShape="1">
          <a:blip r:embed="rId5">
            <a:alphaModFix/>
          </a:blip>
          <a:srcRect/>
          <a:stretch/>
        </p:blipFill>
        <p:spPr>
          <a:xfrm>
            <a:off x="-19050" y="5772150"/>
            <a:ext cx="3421200" cy="1109700"/>
          </a:xfrm>
          <a:prstGeom prst="rect">
            <a:avLst/>
          </a:prstGeom>
          <a:noFill/>
          <a:ln>
            <a:noFill/>
          </a:ln>
        </p:spPr>
      </p:pic>
      <p:sp>
        <p:nvSpPr>
          <p:cNvPr id="153" name="Shape 153"/>
          <p:cNvSpPr txBox="1">
            <a:spLocks noGrp="1"/>
          </p:cNvSpPr>
          <p:nvPr>
            <p:ph type="title"/>
          </p:nvPr>
        </p:nvSpPr>
        <p:spPr>
          <a:xfrm>
            <a:off x="457200" y="274636"/>
            <a:ext cx="8229600" cy="1143000"/>
          </a:xfrm>
          <a:prstGeom prst="rect">
            <a:avLst/>
          </a:prstGeom>
          <a:noFill/>
          <a:ln>
            <a:noFill/>
          </a:ln>
        </p:spPr>
        <p:txBody>
          <a:bodyPr lIns="91425" tIns="91425" rIns="91425" bIns="91425" anchor="ctr" anchorCtr="0">
            <a:normAutofit/>
          </a:bodyPr>
          <a:lstStyle>
            <a:lvl1pPr marL="0" marR="0" lvl="0" indent="0" algn="l" rtl="0">
              <a:spcBef>
                <a:spcPts val="0"/>
              </a:spcBef>
              <a:spcAft>
                <a:spcPts val="0"/>
              </a:spcAft>
              <a:buNone/>
              <a:defRPr sz="4100" b="1" i="0" u="none" strike="noStrike" cap="none">
                <a:solidFill>
                  <a:schemeClr val="dk2"/>
                </a:solidFill>
                <a:effectLst>
                  <a:outerShdw blurRad="31750" dist="25400" dir="5400000" algn="tl" rotWithShape="0">
                    <a:srgbClr val="000000">
                      <a:alpha val="25000"/>
                    </a:srgbClr>
                  </a:outerShdw>
                </a:effectLst>
                <a:latin typeface="Rambla"/>
                <a:ea typeface="Rambla"/>
                <a:cs typeface="Rambla"/>
                <a:sym typeface="Rambla"/>
              </a:defRPr>
            </a:lvl1pPr>
            <a:lvl2pPr marL="0" marR="0" lvl="1" indent="0" algn="l" rtl="0">
              <a:spcBef>
                <a:spcPts val="0"/>
              </a:spcBef>
              <a:spcAft>
                <a:spcPts val="0"/>
              </a:spcAft>
              <a:buNone/>
              <a:defRPr sz="4100" b="1" i="0" u="none" strike="noStrike" cap="none">
                <a:solidFill>
                  <a:schemeClr val="dk2"/>
                </a:solidFill>
                <a:latin typeface="Rambla"/>
                <a:ea typeface="Rambla"/>
                <a:cs typeface="Rambla"/>
                <a:sym typeface="Rambla"/>
              </a:defRPr>
            </a:lvl2pPr>
            <a:lvl3pPr marL="0" marR="0" lvl="2" indent="0" algn="l" rtl="0">
              <a:spcBef>
                <a:spcPts val="0"/>
              </a:spcBef>
              <a:spcAft>
                <a:spcPts val="0"/>
              </a:spcAft>
              <a:buNone/>
              <a:defRPr sz="4100" b="1" i="0" u="none" strike="noStrike" cap="none">
                <a:solidFill>
                  <a:schemeClr val="dk2"/>
                </a:solidFill>
                <a:latin typeface="Rambla"/>
                <a:ea typeface="Rambla"/>
                <a:cs typeface="Rambla"/>
                <a:sym typeface="Rambla"/>
              </a:defRPr>
            </a:lvl3pPr>
            <a:lvl4pPr marL="0" marR="0" lvl="3" indent="0" algn="l" rtl="0">
              <a:spcBef>
                <a:spcPts val="0"/>
              </a:spcBef>
              <a:spcAft>
                <a:spcPts val="0"/>
              </a:spcAft>
              <a:buNone/>
              <a:defRPr sz="4100" b="1" i="0" u="none" strike="noStrike" cap="none">
                <a:solidFill>
                  <a:schemeClr val="dk2"/>
                </a:solidFill>
                <a:latin typeface="Rambla"/>
                <a:ea typeface="Rambla"/>
                <a:cs typeface="Rambla"/>
                <a:sym typeface="Rambla"/>
              </a:defRPr>
            </a:lvl4pPr>
            <a:lvl5pPr marL="0" marR="0" lvl="4" indent="0" algn="l" rtl="0">
              <a:spcBef>
                <a:spcPts val="0"/>
              </a:spcBef>
              <a:spcAft>
                <a:spcPts val="0"/>
              </a:spcAft>
              <a:buNone/>
              <a:defRPr sz="4100" b="1" i="0" u="none" strike="noStrike" cap="none">
                <a:solidFill>
                  <a:schemeClr val="dk2"/>
                </a:solidFill>
                <a:latin typeface="Rambla"/>
                <a:ea typeface="Rambla"/>
                <a:cs typeface="Rambla"/>
                <a:sym typeface="Rambla"/>
              </a:defRPr>
            </a:lvl5pPr>
            <a:lvl6pPr marL="457200" marR="0" lvl="5" indent="0" algn="l" rtl="0">
              <a:spcBef>
                <a:spcPts val="0"/>
              </a:spcBef>
              <a:spcAft>
                <a:spcPts val="0"/>
              </a:spcAft>
              <a:buNone/>
              <a:defRPr sz="4100" b="1" i="0" u="none" strike="noStrike" cap="none">
                <a:solidFill>
                  <a:schemeClr val="dk2"/>
                </a:solidFill>
                <a:latin typeface="Rambla"/>
                <a:ea typeface="Rambla"/>
                <a:cs typeface="Rambla"/>
                <a:sym typeface="Rambla"/>
              </a:defRPr>
            </a:lvl6pPr>
            <a:lvl7pPr marL="914400" marR="0" lvl="6" indent="0" algn="l" rtl="0">
              <a:spcBef>
                <a:spcPts val="0"/>
              </a:spcBef>
              <a:spcAft>
                <a:spcPts val="0"/>
              </a:spcAft>
              <a:buNone/>
              <a:defRPr sz="4100" b="1" i="0" u="none" strike="noStrike" cap="none">
                <a:solidFill>
                  <a:schemeClr val="dk2"/>
                </a:solidFill>
                <a:latin typeface="Rambla"/>
                <a:ea typeface="Rambla"/>
                <a:cs typeface="Rambla"/>
                <a:sym typeface="Rambla"/>
              </a:defRPr>
            </a:lvl7pPr>
            <a:lvl8pPr marL="1371600" marR="0" lvl="7" indent="0" algn="l" rtl="0">
              <a:spcBef>
                <a:spcPts val="0"/>
              </a:spcBef>
              <a:spcAft>
                <a:spcPts val="0"/>
              </a:spcAft>
              <a:buNone/>
              <a:defRPr sz="4100" b="1" i="0" u="none" strike="noStrike" cap="none">
                <a:solidFill>
                  <a:schemeClr val="dk2"/>
                </a:solidFill>
                <a:latin typeface="Rambla"/>
                <a:ea typeface="Rambla"/>
                <a:cs typeface="Rambla"/>
                <a:sym typeface="Rambla"/>
              </a:defRPr>
            </a:lvl8pPr>
            <a:lvl9pPr marL="1828800" marR="0" lvl="8" indent="0" algn="l" rtl="0">
              <a:spcBef>
                <a:spcPts val="0"/>
              </a:spcBef>
              <a:spcAft>
                <a:spcPts val="0"/>
              </a:spcAft>
              <a:buNone/>
              <a:defRPr sz="4100" b="1" i="0" u="none" strike="noStrike" cap="none">
                <a:solidFill>
                  <a:schemeClr val="dk2"/>
                </a:solidFill>
                <a:latin typeface="Rambla"/>
                <a:ea typeface="Rambla"/>
                <a:cs typeface="Rambla"/>
                <a:sym typeface="Rambla"/>
              </a:defRPr>
            </a:lvl9pPr>
          </a:lstStyle>
          <a:p>
            <a:endParaRPr/>
          </a:p>
        </p:txBody>
      </p:sp>
      <p:sp>
        <p:nvSpPr>
          <p:cNvPr id="154" name="Shape 154"/>
          <p:cNvSpPr txBox="1">
            <a:spLocks noGrp="1"/>
          </p:cNvSpPr>
          <p:nvPr>
            <p:ph type="body" idx="1"/>
          </p:nvPr>
        </p:nvSpPr>
        <p:spPr>
          <a:xfrm>
            <a:off x="457200" y="1481137"/>
            <a:ext cx="8229600" cy="4526100"/>
          </a:xfrm>
          <a:prstGeom prst="rect">
            <a:avLst/>
          </a:prstGeom>
          <a:noFill/>
          <a:ln>
            <a:noFill/>
          </a:ln>
        </p:spPr>
        <p:txBody>
          <a:bodyPr lIns="91425" tIns="91425" rIns="91425" bIns="91425" anchor="t" anchorCtr="0"/>
          <a:lstStyle>
            <a:lvl1pPr marL="365125" marR="0" lvl="0" indent="-146939" algn="l" rtl="0">
              <a:spcBef>
                <a:spcPts val="400"/>
              </a:spcBef>
              <a:spcAft>
                <a:spcPts val="0"/>
              </a:spcAft>
              <a:buClr>
                <a:schemeClr val="accent1"/>
              </a:buClr>
              <a:buSzPct val="68000"/>
              <a:buFont typeface="Noto Sans Symbols"/>
              <a:buChar char="▶"/>
              <a:defRPr sz="2700" b="0" i="0" u="none" strike="noStrike" cap="none">
                <a:solidFill>
                  <a:schemeClr val="dk1"/>
                </a:solidFill>
                <a:latin typeface="Rambla"/>
                <a:ea typeface="Rambla"/>
                <a:cs typeface="Rambla"/>
                <a:sym typeface="Rambla"/>
              </a:defRPr>
            </a:lvl1pPr>
            <a:lvl2pPr marL="620712" marR="0" lvl="1" indent="-93662" algn="l" rtl="0">
              <a:spcBef>
                <a:spcPts val="325"/>
              </a:spcBef>
              <a:spcAft>
                <a:spcPts val="0"/>
              </a:spcAft>
              <a:buClr>
                <a:schemeClr val="accent1"/>
              </a:buClr>
              <a:buSzPct val="100000"/>
              <a:buFont typeface="Verdana"/>
              <a:buChar char="◦"/>
              <a:defRPr sz="2300" b="0" i="0" u="none" strike="noStrike" cap="none">
                <a:solidFill>
                  <a:schemeClr val="dk1"/>
                </a:solidFill>
                <a:latin typeface="Rambla"/>
                <a:ea typeface="Rambla"/>
                <a:cs typeface="Rambla"/>
                <a:sym typeface="Rambla"/>
              </a:defRPr>
            </a:lvl2pPr>
            <a:lvl3pPr marL="858837" marR="0" lvl="2" indent="-103187" algn="l" rtl="0">
              <a:spcBef>
                <a:spcPts val="350"/>
              </a:spcBef>
              <a:spcAft>
                <a:spcPts val="0"/>
              </a:spcAft>
              <a:buClr>
                <a:schemeClr val="accent2"/>
              </a:buClr>
              <a:buSzPct val="100000"/>
              <a:buFont typeface="Noto Sans Symbols"/>
              <a:buChar char="⚫"/>
              <a:defRPr sz="2100" b="0" i="0" u="none" strike="noStrike" cap="none">
                <a:solidFill>
                  <a:schemeClr val="dk1"/>
                </a:solidFill>
                <a:latin typeface="Rambla"/>
                <a:ea typeface="Rambla"/>
                <a:cs typeface="Rambla"/>
                <a:sym typeface="Rambla"/>
              </a:defRPr>
            </a:lvl3pPr>
            <a:lvl4pPr marL="1143000" marR="0" lvl="3" indent="-107950" algn="l" rtl="0">
              <a:spcBef>
                <a:spcPts val="350"/>
              </a:spcBef>
              <a:spcAft>
                <a:spcPts val="0"/>
              </a:spcAft>
              <a:buClr>
                <a:schemeClr val="accent2"/>
              </a:buClr>
              <a:buSzPct val="100000"/>
              <a:buFont typeface="Noto Sans Symbols"/>
              <a:buChar char="⚫"/>
              <a:defRPr sz="1900" b="0" i="0" u="none" strike="noStrike" cap="none">
                <a:solidFill>
                  <a:schemeClr val="dk1"/>
                </a:solidFill>
                <a:latin typeface="Rambla"/>
                <a:ea typeface="Rambla"/>
                <a:cs typeface="Rambla"/>
                <a:sym typeface="Rambla"/>
              </a:defRPr>
            </a:lvl4pPr>
            <a:lvl5pPr marL="1371600" marR="0" lvl="4" indent="-114300" algn="l" rtl="0">
              <a:spcBef>
                <a:spcPts val="350"/>
              </a:spcBef>
              <a:spcAft>
                <a:spcPts val="0"/>
              </a:spcAft>
              <a:buClr>
                <a:schemeClr val="accent2"/>
              </a:buClr>
              <a:buSzPct val="100000"/>
              <a:buFont typeface="Noto Sans Symbols"/>
              <a:buChar char="⚫"/>
              <a:defRPr sz="1800" b="0" i="0" u="none" strike="noStrike" cap="none">
                <a:solidFill>
                  <a:schemeClr val="dk1"/>
                </a:solidFill>
                <a:latin typeface="Rambla"/>
                <a:ea typeface="Rambla"/>
                <a:cs typeface="Rambla"/>
                <a:sym typeface="Rambla"/>
              </a:defRPr>
            </a:lvl5pPr>
            <a:lvl6pPr marL="1600200" marR="0" lvl="5" indent="-114300" algn="l" rtl="0">
              <a:spcBef>
                <a:spcPts val="350"/>
              </a:spcBef>
              <a:buClr>
                <a:schemeClr val="accent3"/>
              </a:buClr>
              <a:buSzPct val="100000"/>
              <a:buFont typeface="Noto Sans Symbols"/>
              <a:buChar char="◾"/>
              <a:defRPr sz="1800" b="0" i="0" u="none" strike="noStrike" cap="none">
                <a:solidFill>
                  <a:schemeClr val="dk1"/>
                </a:solidFill>
                <a:latin typeface="Rambla"/>
                <a:ea typeface="Rambla"/>
                <a:cs typeface="Rambla"/>
                <a:sym typeface="Rambla"/>
              </a:defRPr>
            </a:lvl6pPr>
            <a:lvl7pPr marL="1828800" marR="0" lvl="6" indent="-127000" algn="l" rtl="0">
              <a:spcBef>
                <a:spcPts val="350"/>
              </a:spcBef>
              <a:buClr>
                <a:schemeClr val="accent3"/>
              </a:buClr>
              <a:buSzPct val="100000"/>
              <a:buFont typeface="Noto Sans Symbols"/>
              <a:buChar char="◾"/>
              <a:defRPr sz="1600" b="0" i="0" u="none" strike="noStrike" cap="none">
                <a:solidFill>
                  <a:schemeClr val="dk1"/>
                </a:solidFill>
                <a:latin typeface="Rambla"/>
                <a:ea typeface="Rambla"/>
                <a:cs typeface="Rambla"/>
                <a:sym typeface="Rambla"/>
              </a:defRPr>
            </a:lvl7pPr>
            <a:lvl8pPr marL="2057400" marR="0" lvl="7" indent="-127000" algn="l" rtl="0">
              <a:spcBef>
                <a:spcPts val="350"/>
              </a:spcBef>
              <a:buClr>
                <a:schemeClr val="accent3"/>
              </a:buClr>
              <a:buSzPct val="100000"/>
              <a:buFont typeface="Noto Sans Symbols"/>
              <a:buChar char="◾"/>
              <a:defRPr sz="1600" b="0" i="0" u="none" strike="noStrike" cap="none">
                <a:solidFill>
                  <a:schemeClr val="dk1"/>
                </a:solidFill>
                <a:latin typeface="Rambla"/>
                <a:ea typeface="Rambla"/>
                <a:cs typeface="Rambla"/>
                <a:sym typeface="Rambla"/>
              </a:defRPr>
            </a:lvl8pPr>
            <a:lvl9pPr marL="2286000" marR="0" lvl="8" indent="-127000" algn="l" rtl="0">
              <a:spcBef>
                <a:spcPts val="350"/>
              </a:spcBef>
              <a:buClr>
                <a:schemeClr val="accent3"/>
              </a:buClr>
              <a:buSzPct val="100000"/>
              <a:buFont typeface="Noto Sans Symbols"/>
              <a:buChar char="◾"/>
              <a:defRPr sz="1600" b="0" i="0" u="none" strike="noStrike" cap="none">
                <a:solidFill>
                  <a:schemeClr val="dk1"/>
                </a:solidFill>
                <a:latin typeface="Rambla"/>
                <a:ea typeface="Rambla"/>
                <a:cs typeface="Rambla"/>
                <a:sym typeface="Rambla"/>
              </a:defRPr>
            </a:lvl9pPr>
          </a:lstStyle>
          <a:p>
            <a:endParaRPr/>
          </a:p>
        </p:txBody>
      </p:sp>
      <p:sp>
        <p:nvSpPr>
          <p:cNvPr id="155" name="Shape 155"/>
          <p:cNvSpPr txBox="1">
            <a:spLocks noGrp="1"/>
          </p:cNvSpPr>
          <p:nvPr>
            <p:ph type="dt" idx="10"/>
          </p:nvPr>
        </p:nvSpPr>
        <p:spPr>
          <a:xfrm>
            <a:off x="6727825" y="6408736"/>
            <a:ext cx="1919400" cy="365099"/>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None/>
              <a:defRPr sz="2400" b="0" i="0" u="none">
                <a:solidFill>
                  <a:schemeClr val="dk1"/>
                </a:solidFill>
                <a:latin typeface="Tahoma"/>
                <a:ea typeface="Tahoma"/>
                <a:cs typeface="Tahoma"/>
                <a:sym typeface="Tahoma"/>
              </a:defRPr>
            </a:lvl1pPr>
            <a:lvl2pPr marL="457200" marR="0" lvl="1" indent="0" algn="l" rtl="0">
              <a:lnSpc>
                <a:spcPct val="100000"/>
              </a:lnSpc>
              <a:spcBef>
                <a:spcPts val="0"/>
              </a:spcBef>
              <a:spcAft>
                <a:spcPts val="0"/>
              </a:spcAft>
              <a:buNone/>
              <a:defRPr sz="2400" b="0" i="0" u="none" strike="noStrike" cap="none">
                <a:solidFill>
                  <a:schemeClr val="dk1"/>
                </a:solidFill>
                <a:latin typeface="Tahoma"/>
                <a:ea typeface="Tahoma"/>
                <a:cs typeface="Tahoma"/>
                <a:sym typeface="Tahoma"/>
              </a:defRPr>
            </a:lvl2pPr>
            <a:lvl3pPr marL="914400" marR="0" lvl="2" indent="0" algn="l" rtl="0">
              <a:lnSpc>
                <a:spcPct val="100000"/>
              </a:lnSpc>
              <a:spcBef>
                <a:spcPts val="0"/>
              </a:spcBef>
              <a:spcAft>
                <a:spcPts val="0"/>
              </a:spcAft>
              <a:buNone/>
              <a:defRPr sz="2400" b="0" i="0" u="none" strike="noStrike" cap="none">
                <a:solidFill>
                  <a:schemeClr val="dk1"/>
                </a:solidFill>
                <a:latin typeface="Tahoma"/>
                <a:ea typeface="Tahoma"/>
                <a:cs typeface="Tahoma"/>
                <a:sym typeface="Tahoma"/>
              </a:defRPr>
            </a:lvl3pPr>
            <a:lvl4pPr marL="1371600" marR="0" lvl="3" indent="0" algn="l" rtl="0">
              <a:lnSpc>
                <a:spcPct val="100000"/>
              </a:lnSpc>
              <a:spcBef>
                <a:spcPts val="0"/>
              </a:spcBef>
              <a:spcAft>
                <a:spcPts val="0"/>
              </a:spcAft>
              <a:buNone/>
              <a:defRPr sz="2400" b="0" i="0" u="none" strike="noStrike" cap="none">
                <a:solidFill>
                  <a:schemeClr val="dk1"/>
                </a:solidFill>
                <a:latin typeface="Tahoma"/>
                <a:ea typeface="Tahoma"/>
                <a:cs typeface="Tahoma"/>
                <a:sym typeface="Tahoma"/>
              </a:defRPr>
            </a:lvl4pPr>
            <a:lvl5pPr marL="1828800" marR="0" lvl="4" indent="0" algn="l" rtl="0">
              <a:lnSpc>
                <a:spcPct val="100000"/>
              </a:lnSpc>
              <a:spcBef>
                <a:spcPts val="0"/>
              </a:spcBef>
              <a:spcAft>
                <a:spcPts val="0"/>
              </a:spcAft>
              <a:buNone/>
              <a:defRPr sz="2400" b="0" i="0" u="none" strike="noStrike" cap="none">
                <a:solidFill>
                  <a:schemeClr val="dk1"/>
                </a:solidFill>
                <a:latin typeface="Tahoma"/>
                <a:ea typeface="Tahoma"/>
                <a:cs typeface="Tahoma"/>
                <a:sym typeface="Tahoma"/>
              </a:defRPr>
            </a:lvl5pPr>
            <a:lvl6pPr marL="2286000" marR="0" lvl="5" indent="0" algn="l" rtl="0">
              <a:lnSpc>
                <a:spcPct val="100000"/>
              </a:lnSpc>
              <a:spcBef>
                <a:spcPts val="0"/>
              </a:spcBef>
              <a:spcAft>
                <a:spcPts val="0"/>
              </a:spcAft>
              <a:buNone/>
              <a:defRPr sz="2400" b="0" i="0" u="none" strike="noStrike" cap="none">
                <a:solidFill>
                  <a:schemeClr val="dk1"/>
                </a:solidFill>
                <a:latin typeface="Tahoma"/>
                <a:ea typeface="Tahoma"/>
                <a:cs typeface="Tahoma"/>
                <a:sym typeface="Tahoma"/>
              </a:defRPr>
            </a:lvl6pPr>
            <a:lvl7pPr marL="3200400" marR="0" lvl="6" indent="0" algn="l" rtl="0">
              <a:lnSpc>
                <a:spcPct val="100000"/>
              </a:lnSpc>
              <a:spcBef>
                <a:spcPts val="0"/>
              </a:spcBef>
              <a:spcAft>
                <a:spcPts val="0"/>
              </a:spcAft>
              <a:buNone/>
              <a:defRPr sz="2400" b="0" i="0" u="none" strike="noStrike" cap="none">
                <a:solidFill>
                  <a:schemeClr val="dk1"/>
                </a:solidFill>
                <a:latin typeface="Tahoma"/>
                <a:ea typeface="Tahoma"/>
                <a:cs typeface="Tahoma"/>
                <a:sym typeface="Tahoma"/>
              </a:defRPr>
            </a:lvl7pPr>
            <a:lvl8pPr marL="4572000" marR="0" lvl="7" indent="0" algn="l" rtl="0">
              <a:lnSpc>
                <a:spcPct val="100000"/>
              </a:lnSpc>
              <a:spcBef>
                <a:spcPts val="0"/>
              </a:spcBef>
              <a:spcAft>
                <a:spcPts val="0"/>
              </a:spcAft>
              <a:buNone/>
              <a:defRPr sz="2400" b="0" i="0" u="none" strike="noStrike" cap="none">
                <a:solidFill>
                  <a:schemeClr val="dk1"/>
                </a:solidFill>
                <a:latin typeface="Tahoma"/>
                <a:ea typeface="Tahoma"/>
                <a:cs typeface="Tahoma"/>
                <a:sym typeface="Tahoma"/>
              </a:defRPr>
            </a:lvl8pPr>
            <a:lvl9pPr marL="6400800" marR="0" lvl="8" indent="0" algn="l" rtl="0">
              <a:lnSpc>
                <a:spcPct val="100000"/>
              </a:lnSpc>
              <a:spcBef>
                <a:spcPts val="0"/>
              </a:spcBef>
              <a:spcAft>
                <a:spcPts val="0"/>
              </a:spcAft>
              <a:buNone/>
              <a:defRPr sz="2400" b="0" i="0" u="none" strike="noStrike" cap="none">
                <a:solidFill>
                  <a:schemeClr val="dk1"/>
                </a:solidFill>
                <a:latin typeface="Tahoma"/>
                <a:ea typeface="Tahoma"/>
                <a:cs typeface="Tahoma"/>
                <a:sym typeface="Tahoma"/>
              </a:defRPr>
            </a:lvl9pPr>
          </a:lstStyle>
          <a:p>
            <a:endParaRPr/>
          </a:p>
        </p:txBody>
      </p:sp>
      <p:sp>
        <p:nvSpPr>
          <p:cNvPr id="156" name="Shape 156"/>
          <p:cNvSpPr txBox="1">
            <a:spLocks noGrp="1"/>
          </p:cNvSpPr>
          <p:nvPr>
            <p:ph type="ftr" idx="11"/>
          </p:nvPr>
        </p:nvSpPr>
        <p:spPr>
          <a:xfrm>
            <a:off x="4379912" y="6408736"/>
            <a:ext cx="2351099" cy="365099"/>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None/>
              <a:defRPr sz="2400" b="0" i="0" u="none">
                <a:solidFill>
                  <a:schemeClr val="dk1"/>
                </a:solidFill>
                <a:latin typeface="Tahoma"/>
                <a:ea typeface="Tahoma"/>
                <a:cs typeface="Tahoma"/>
                <a:sym typeface="Tahoma"/>
              </a:defRPr>
            </a:lvl1pPr>
            <a:lvl2pPr marL="457200" marR="0" lvl="1" indent="0" algn="l" rtl="0">
              <a:lnSpc>
                <a:spcPct val="100000"/>
              </a:lnSpc>
              <a:spcBef>
                <a:spcPts val="0"/>
              </a:spcBef>
              <a:spcAft>
                <a:spcPts val="0"/>
              </a:spcAft>
              <a:buNone/>
              <a:defRPr sz="2400" b="0" i="0" u="none" strike="noStrike" cap="none">
                <a:solidFill>
                  <a:schemeClr val="dk1"/>
                </a:solidFill>
                <a:latin typeface="Tahoma"/>
                <a:ea typeface="Tahoma"/>
                <a:cs typeface="Tahoma"/>
                <a:sym typeface="Tahoma"/>
              </a:defRPr>
            </a:lvl2pPr>
            <a:lvl3pPr marL="914400" marR="0" lvl="2" indent="0" algn="l" rtl="0">
              <a:lnSpc>
                <a:spcPct val="100000"/>
              </a:lnSpc>
              <a:spcBef>
                <a:spcPts val="0"/>
              </a:spcBef>
              <a:spcAft>
                <a:spcPts val="0"/>
              </a:spcAft>
              <a:buNone/>
              <a:defRPr sz="2400" b="0" i="0" u="none" strike="noStrike" cap="none">
                <a:solidFill>
                  <a:schemeClr val="dk1"/>
                </a:solidFill>
                <a:latin typeface="Tahoma"/>
                <a:ea typeface="Tahoma"/>
                <a:cs typeface="Tahoma"/>
                <a:sym typeface="Tahoma"/>
              </a:defRPr>
            </a:lvl3pPr>
            <a:lvl4pPr marL="1371600" marR="0" lvl="3" indent="0" algn="l" rtl="0">
              <a:lnSpc>
                <a:spcPct val="100000"/>
              </a:lnSpc>
              <a:spcBef>
                <a:spcPts val="0"/>
              </a:spcBef>
              <a:spcAft>
                <a:spcPts val="0"/>
              </a:spcAft>
              <a:buNone/>
              <a:defRPr sz="2400" b="0" i="0" u="none" strike="noStrike" cap="none">
                <a:solidFill>
                  <a:schemeClr val="dk1"/>
                </a:solidFill>
                <a:latin typeface="Tahoma"/>
                <a:ea typeface="Tahoma"/>
                <a:cs typeface="Tahoma"/>
                <a:sym typeface="Tahoma"/>
              </a:defRPr>
            </a:lvl4pPr>
            <a:lvl5pPr marL="1828800" marR="0" lvl="4" indent="0" algn="l" rtl="0">
              <a:lnSpc>
                <a:spcPct val="100000"/>
              </a:lnSpc>
              <a:spcBef>
                <a:spcPts val="0"/>
              </a:spcBef>
              <a:spcAft>
                <a:spcPts val="0"/>
              </a:spcAft>
              <a:buNone/>
              <a:defRPr sz="2400" b="0" i="0" u="none" strike="noStrike" cap="none">
                <a:solidFill>
                  <a:schemeClr val="dk1"/>
                </a:solidFill>
                <a:latin typeface="Tahoma"/>
                <a:ea typeface="Tahoma"/>
                <a:cs typeface="Tahoma"/>
                <a:sym typeface="Tahoma"/>
              </a:defRPr>
            </a:lvl5pPr>
            <a:lvl6pPr marL="2286000" marR="0" lvl="5" indent="0" algn="l" rtl="0">
              <a:lnSpc>
                <a:spcPct val="100000"/>
              </a:lnSpc>
              <a:spcBef>
                <a:spcPts val="0"/>
              </a:spcBef>
              <a:spcAft>
                <a:spcPts val="0"/>
              </a:spcAft>
              <a:buNone/>
              <a:defRPr sz="2400" b="0" i="0" u="none" strike="noStrike" cap="none">
                <a:solidFill>
                  <a:schemeClr val="dk1"/>
                </a:solidFill>
                <a:latin typeface="Tahoma"/>
                <a:ea typeface="Tahoma"/>
                <a:cs typeface="Tahoma"/>
                <a:sym typeface="Tahoma"/>
              </a:defRPr>
            </a:lvl6pPr>
            <a:lvl7pPr marL="3200400" marR="0" lvl="6" indent="0" algn="l" rtl="0">
              <a:lnSpc>
                <a:spcPct val="100000"/>
              </a:lnSpc>
              <a:spcBef>
                <a:spcPts val="0"/>
              </a:spcBef>
              <a:spcAft>
                <a:spcPts val="0"/>
              </a:spcAft>
              <a:buNone/>
              <a:defRPr sz="2400" b="0" i="0" u="none" strike="noStrike" cap="none">
                <a:solidFill>
                  <a:schemeClr val="dk1"/>
                </a:solidFill>
                <a:latin typeface="Tahoma"/>
                <a:ea typeface="Tahoma"/>
                <a:cs typeface="Tahoma"/>
                <a:sym typeface="Tahoma"/>
              </a:defRPr>
            </a:lvl7pPr>
            <a:lvl8pPr marL="4572000" marR="0" lvl="7" indent="0" algn="l" rtl="0">
              <a:lnSpc>
                <a:spcPct val="100000"/>
              </a:lnSpc>
              <a:spcBef>
                <a:spcPts val="0"/>
              </a:spcBef>
              <a:spcAft>
                <a:spcPts val="0"/>
              </a:spcAft>
              <a:buNone/>
              <a:defRPr sz="2400" b="0" i="0" u="none" strike="noStrike" cap="none">
                <a:solidFill>
                  <a:schemeClr val="dk1"/>
                </a:solidFill>
                <a:latin typeface="Tahoma"/>
                <a:ea typeface="Tahoma"/>
                <a:cs typeface="Tahoma"/>
                <a:sym typeface="Tahoma"/>
              </a:defRPr>
            </a:lvl8pPr>
            <a:lvl9pPr marL="6400800" marR="0" lvl="8" indent="0" algn="l" rtl="0">
              <a:lnSpc>
                <a:spcPct val="100000"/>
              </a:lnSpc>
              <a:spcBef>
                <a:spcPts val="0"/>
              </a:spcBef>
              <a:spcAft>
                <a:spcPts val="0"/>
              </a:spcAft>
              <a:buNone/>
              <a:defRPr sz="2400" b="0" i="0" u="none" strike="noStrike" cap="none">
                <a:solidFill>
                  <a:schemeClr val="dk1"/>
                </a:solidFill>
                <a:latin typeface="Tahoma"/>
                <a:ea typeface="Tahoma"/>
                <a:cs typeface="Tahoma"/>
                <a:sym typeface="Tahoma"/>
              </a:defRPr>
            </a:lvl9pPr>
          </a:lstStyle>
          <a:p>
            <a:endParaRPr/>
          </a:p>
        </p:txBody>
      </p:sp>
      <p:sp>
        <p:nvSpPr>
          <p:cNvPr id="157" name="Shape 157"/>
          <p:cNvSpPr txBox="1">
            <a:spLocks noGrp="1"/>
          </p:cNvSpPr>
          <p:nvPr>
            <p:ph type="sldNum" idx="12"/>
          </p:nvPr>
        </p:nvSpPr>
        <p:spPr>
          <a:xfrm>
            <a:off x="8647112" y="6408736"/>
            <a:ext cx="366600" cy="365099"/>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Tahoma"/>
              <a:buNone/>
            </a:pPr>
            <a:fld id="{00000000-1234-1234-1234-123412341234}" type="slidenum">
              <a:rPr lang="fa-IR" sz="1000" b="0" i="0" u="none">
                <a:solidFill>
                  <a:schemeClr val="dk1"/>
                </a:solidFill>
                <a:latin typeface="Tahoma"/>
                <a:ea typeface="Tahoma"/>
                <a:cs typeface="Tahoma"/>
                <a:sym typeface="Tahoma"/>
              </a:rPr>
              <a:t>‹#›</a:t>
            </a:fld>
            <a:endParaRPr lang="fa-IR" sz="1000" b="0" i="0" u="none">
              <a:solidFill>
                <a:schemeClr val="dk1"/>
              </a:solidFill>
              <a:latin typeface="Tahoma"/>
              <a:ea typeface="Tahoma"/>
              <a:cs typeface="Tahoma"/>
              <a:sym typeface="Tahoma"/>
            </a:endParaRPr>
          </a:p>
        </p:txBody>
      </p:sp>
    </p:spTree>
  </p:cSld>
  <p:clrMap bg1="lt1" tx1="dk1" bg2="dk2" tx2="lt2" accent1="accent1" accent2="accent2" accent3="accent3" accent4="accent4" accent5="accent5" accent6="accent6" hlink="hlink" folHlink="folHlink"/>
  <p:sldLayoutIdLst>
    <p:sldLayoutId id="2147483657"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rotWithShape="1">
          <a:blip r:embed="rId3">
            <a:alphaModFix/>
          </a:blip>
          <a:stretch>
            <a:fillRect/>
          </a:stretch>
        </a:blipFill>
        <a:effectLst/>
      </p:bgPr>
    </p:bg>
    <p:spTree>
      <p:nvGrpSpPr>
        <p:cNvPr id="1" name="Shape 165"/>
        <p:cNvGrpSpPr/>
        <p:nvPr/>
      </p:nvGrpSpPr>
      <p:grpSpPr>
        <a:xfrm>
          <a:off x="0" y="0"/>
          <a:ext cx="0" cy="0"/>
          <a:chOff x="0" y="0"/>
          <a:chExt cx="0" cy="0"/>
        </a:xfrm>
      </p:grpSpPr>
      <p:sp>
        <p:nvSpPr>
          <p:cNvPr id="166" name="Shape 166"/>
          <p:cNvSpPr/>
          <p:nvPr/>
        </p:nvSpPr>
        <p:spPr>
          <a:xfrm>
            <a:off x="500061" y="5945187"/>
            <a:ext cx="4940400" cy="920699"/>
          </a:xfrm>
          <a:custGeom>
            <a:avLst/>
            <a:gdLst/>
            <a:ahLst/>
            <a:cxnLst/>
            <a:rect l="0" t="0" r="0" b="0"/>
            <a:pathLst>
              <a:path w="120000" h="120000" extrusionOk="0">
                <a:moveTo>
                  <a:pt x="0" y="712"/>
                </a:moveTo>
                <a:lnTo>
                  <a:pt x="119999" y="120000"/>
                </a:lnTo>
                <a:lnTo>
                  <a:pt x="89106" y="120000"/>
                </a:lnTo>
                <a:lnTo>
                  <a:pt x="16" y="0"/>
                </a:lnTo>
              </a:path>
            </a:pathLst>
          </a:custGeom>
          <a:solidFill>
            <a:srgbClr val="B3CBB5">
              <a:alpha val="39610"/>
            </a:srgbClr>
          </a:soli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2400" b="0" i="0" u="none">
              <a:solidFill>
                <a:schemeClr val="lt1"/>
              </a:solidFill>
              <a:latin typeface="Tahoma"/>
              <a:ea typeface="Tahoma"/>
              <a:cs typeface="Tahoma"/>
              <a:sym typeface="Tahoma"/>
            </a:endParaRPr>
          </a:p>
        </p:txBody>
      </p:sp>
      <p:sp>
        <p:nvSpPr>
          <p:cNvPr id="167" name="Shape 167"/>
          <p:cNvSpPr/>
          <p:nvPr/>
        </p:nvSpPr>
        <p:spPr>
          <a:xfrm>
            <a:off x="485775" y="5938837"/>
            <a:ext cx="3690900" cy="933299"/>
          </a:xfrm>
          <a:custGeom>
            <a:avLst/>
            <a:gdLst/>
            <a:ahLst/>
            <a:cxnLst/>
            <a:rect l="0" t="0" r="0" b="0"/>
            <a:pathLst>
              <a:path w="120000" h="120000" extrusionOk="0">
                <a:moveTo>
                  <a:pt x="0" y="0"/>
                </a:moveTo>
                <a:lnTo>
                  <a:pt x="119999" y="119387"/>
                </a:lnTo>
                <a:lnTo>
                  <a:pt x="94759" y="120000"/>
                </a:lnTo>
                <a:lnTo>
                  <a:pt x="257" y="816"/>
                </a:lnTo>
              </a:path>
            </a:pathLst>
          </a:custGeom>
          <a:solidFill>
            <a:srgbClr val="000000"/>
          </a:soli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2400" b="0" i="0" u="none">
              <a:solidFill>
                <a:schemeClr val="lt1"/>
              </a:solidFill>
              <a:latin typeface="Tahoma"/>
              <a:ea typeface="Tahoma"/>
              <a:cs typeface="Tahoma"/>
              <a:sym typeface="Tahoma"/>
            </a:endParaRPr>
          </a:p>
        </p:txBody>
      </p:sp>
      <p:grpSp>
        <p:nvGrpSpPr>
          <p:cNvPr id="168" name="Shape 168"/>
          <p:cNvGrpSpPr/>
          <p:nvPr/>
        </p:nvGrpSpPr>
        <p:grpSpPr>
          <a:xfrm>
            <a:off x="-12700" y="5784850"/>
            <a:ext cx="3414600" cy="1092300"/>
            <a:chOff x="-12700" y="5784850"/>
            <a:chExt cx="3414600" cy="1092300"/>
          </a:xfrm>
        </p:grpSpPr>
        <p:pic>
          <p:nvPicPr>
            <p:cNvPr id="169" name="Shape 169"/>
            <p:cNvPicPr preferRelativeResize="0"/>
            <p:nvPr/>
          </p:nvPicPr>
          <p:blipFill rotWithShape="1">
            <a:blip r:embed="rId4">
              <a:alphaModFix/>
            </a:blip>
            <a:srcRect/>
            <a:stretch/>
          </p:blipFill>
          <p:spPr>
            <a:xfrm>
              <a:off x="-12700" y="5784850"/>
              <a:ext cx="3414600" cy="1092300"/>
            </a:xfrm>
            <a:prstGeom prst="rect">
              <a:avLst/>
            </a:prstGeom>
            <a:noFill/>
            <a:ln>
              <a:noFill/>
            </a:ln>
          </p:spPr>
        </p:pic>
        <p:sp>
          <p:nvSpPr>
            <p:cNvPr id="170" name="Shape 170"/>
            <p:cNvSpPr txBox="1"/>
            <p:nvPr/>
          </p:nvSpPr>
          <p:spPr>
            <a:xfrm>
              <a:off x="277811" y="6421436"/>
              <a:ext cx="1700100" cy="360299"/>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lt1"/>
                </a:solidFill>
                <a:latin typeface="Tahoma"/>
                <a:ea typeface="Tahoma"/>
                <a:cs typeface="Tahoma"/>
                <a:sym typeface="Tahoma"/>
              </a:endParaRPr>
            </a:p>
          </p:txBody>
        </p:sp>
      </p:grpSp>
      <p:pic>
        <p:nvPicPr>
          <p:cNvPr id="171" name="Shape 171"/>
          <p:cNvPicPr preferRelativeResize="0"/>
          <p:nvPr/>
        </p:nvPicPr>
        <p:blipFill rotWithShape="1">
          <a:blip r:embed="rId5">
            <a:alphaModFix/>
          </a:blip>
          <a:srcRect/>
          <a:stretch/>
        </p:blipFill>
        <p:spPr>
          <a:xfrm>
            <a:off x="-19050" y="5772150"/>
            <a:ext cx="3421200" cy="1109700"/>
          </a:xfrm>
          <a:prstGeom prst="rect">
            <a:avLst/>
          </a:prstGeom>
          <a:noFill/>
          <a:ln>
            <a:noFill/>
          </a:ln>
        </p:spPr>
      </p:pic>
      <p:sp>
        <p:nvSpPr>
          <p:cNvPr id="172" name="Shape 172"/>
          <p:cNvSpPr/>
          <p:nvPr/>
        </p:nvSpPr>
        <p:spPr>
          <a:xfrm>
            <a:off x="500061" y="5945187"/>
            <a:ext cx="4940400" cy="920699"/>
          </a:xfrm>
          <a:custGeom>
            <a:avLst/>
            <a:gdLst/>
            <a:ahLst/>
            <a:cxnLst/>
            <a:rect l="0" t="0" r="0" b="0"/>
            <a:pathLst>
              <a:path w="120000" h="120000" extrusionOk="0">
                <a:moveTo>
                  <a:pt x="0" y="712"/>
                </a:moveTo>
                <a:lnTo>
                  <a:pt x="119999" y="120000"/>
                </a:lnTo>
                <a:lnTo>
                  <a:pt x="89106" y="120000"/>
                </a:lnTo>
                <a:lnTo>
                  <a:pt x="16" y="0"/>
                </a:lnTo>
              </a:path>
            </a:pathLst>
          </a:custGeom>
          <a:solidFill>
            <a:srgbClr val="B3CBB5">
              <a:alpha val="39610"/>
            </a:srgbClr>
          </a:soli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2400" b="0" i="0" u="none">
              <a:solidFill>
                <a:schemeClr val="lt1"/>
              </a:solidFill>
              <a:latin typeface="Tahoma"/>
              <a:ea typeface="Tahoma"/>
              <a:cs typeface="Tahoma"/>
              <a:sym typeface="Tahoma"/>
            </a:endParaRPr>
          </a:p>
        </p:txBody>
      </p:sp>
      <p:sp>
        <p:nvSpPr>
          <p:cNvPr id="173" name="Shape 173"/>
          <p:cNvSpPr/>
          <p:nvPr/>
        </p:nvSpPr>
        <p:spPr>
          <a:xfrm>
            <a:off x="485775" y="5938837"/>
            <a:ext cx="3690900" cy="933299"/>
          </a:xfrm>
          <a:custGeom>
            <a:avLst/>
            <a:gdLst/>
            <a:ahLst/>
            <a:cxnLst/>
            <a:rect l="0" t="0" r="0" b="0"/>
            <a:pathLst>
              <a:path w="120000" h="120000" extrusionOk="0">
                <a:moveTo>
                  <a:pt x="0" y="0"/>
                </a:moveTo>
                <a:lnTo>
                  <a:pt x="119999" y="119387"/>
                </a:lnTo>
                <a:lnTo>
                  <a:pt x="94759" y="120000"/>
                </a:lnTo>
                <a:lnTo>
                  <a:pt x="257" y="816"/>
                </a:lnTo>
              </a:path>
            </a:pathLst>
          </a:custGeom>
          <a:solidFill>
            <a:srgbClr val="000000"/>
          </a:soli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2400" b="0" i="0" u="none">
              <a:solidFill>
                <a:schemeClr val="lt1"/>
              </a:solidFill>
              <a:latin typeface="Tahoma"/>
              <a:ea typeface="Tahoma"/>
              <a:cs typeface="Tahoma"/>
              <a:sym typeface="Tahoma"/>
            </a:endParaRPr>
          </a:p>
        </p:txBody>
      </p:sp>
      <p:grpSp>
        <p:nvGrpSpPr>
          <p:cNvPr id="174" name="Shape 174"/>
          <p:cNvGrpSpPr/>
          <p:nvPr/>
        </p:nvGrpSpPr>
        <p:grpSpPr>
          <a:xfrm>
            <a:off x="-12700" y="5784850"/>
            <a:ext cx="3414600" cy="1092300"/>
            <a:chOff x="-12700" y="5784850"/>
            <a:chExt cx="3414600" cy="1092300"/>
          </a:xfrm>
        </p:grpSpPr>
        <p:pic>
          <p:nvPicPr>
            <p:cNvPr id="175" name="Shape 175"/>
            <p:cNvPicPr preferRelativeResize="0"/>
            <p:nvPr/>
          </p:nvPicPr>
          <p:blipFill rotWithShape="1">
            <a:blip r:embed="rId4">
              <a:alphaModFix/>
            </a:blip>
            <a:srcRect/>
            <a:stretch/>
          </p:blipFill>
          <p:spPr>
            <a:xfrm>
              <a:off x="-12700" y="5784850"/>
              <a:ext cx="3414600" cy="1092300"/>
            </a:xfrm>
            <a:prstGeom prst="rect">
              <a:avLst/>
            </a:prstGeom>
            <a:noFill/>
            <a:ln>
              <a:noFill/>
            </a:ln>
          </p:spPr>
        </p:pic>
        <p:sp>
          <p:nvSpPr>
            <p:cNvPr id="176" name="Shape 176"/>
            <p:cNvSpPr txBox="1"/>
            <p:nvPr/>
          </p:nvSpPr>
          <p:spPr>
            <a:xfrm>
              <a:off x="277811" y="6421436"/>
              <a:ext cx="1700100" cy="360299"/>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lt1"/>
                </a:solidFill>
                <a:latin typeface="Tahoma"/>
                <a:ea typeface="Tahoma"/>
                <a:cs typeface="Tahoma"/>
                <a:sym typeface="Tahoma"/>
              </a:endParaRPr>
            </a:p>
          </p:txBody>
        </p:sp>
      </p:grpSp>
      <p:pic>
        <p:nvPicPr>
          <p:cNvPr id="177" name="Shape 177"/>
          <p:cNvPicPr preferRelativeResize="0"/>
          <p:nvPr/>
        </p:nvPicPr>
        <p:blipFill rotWithShape="1">
          <a:blip r:embed="rId5">
            <a:alphaModFix/>
          </a:blip>
          <a:srcRect/>
          <a:stretch/>
        </p:blipFill>
        <p:spPr>
          <a:xfrm>
            <a:off x="-19050" y="5772150"/>
            <a:ext cx="3421200" cy="1109700"/>
          </a:xfrm>
          <a:prstGeom prst="rect">
            <a:avLst/>
          </a:prstGeom>
          <a:noFill/>
          <a:ln>
            <a:noFill/>
          </a:ln>
        </p:spPr>
      </p:pic>
      <p:sp>
        <p:nvSpPr>
          <p:cNvPr id="178" name="Shape 178"/>
          <p:cNvSpPr/>
          <p:nvPr/>
        </p:nvSpPr>
        <p:spPr>
          <a:xfrm>
            <a:off x="8664575" y="4987925"/>
            <a:ext cx="182700" cy="228600"/>
          </a:xfrm>
          <a:prstGeom prst="chevron">
            <a:avLst>
              <a:gd name="adj" fmla="val ۱۰۸۰۰"/>
            </a:avLst>
          </a:prstGeom>
          <a:gradFill>
            <a:gsLst>
              <a:gs pos="0">
                <a:srgbClr val="558659"/>
              </a:gs>
              <a:gs pos="72000">
                <a:srgbClr val="82B686"/>
              </a:gs>
              <a:gs pos="100000">
                <a:srgbClr val="9EC3A1"/>
              </a:gs>
            </a:gsLst>
            <a:lin ang="16200038" scaled="0"/>
          </a:gradFill>
          <a:ln w="9525" cap="rnd" cmpd="sng">
            <a:solidFill>
              <a:srgbClr val="527755"/>
            </a:solidFill>
            <a:prstDash val="solid"/>
            <a:miter/>
            <a:headEnd type="none" w="med" len="med"/>
            <a:tailEnd type="none" w="med" len="med"/>
          </a:ln>
          <a:effectLst>
            <a:outerShdw blurRad="63500" dist="25400" dir="5400000">
              <a:srgbClr val="000000">
                <a:alpha val="45880"/>
              </a:srgbClr>
            </a:outerShdw>
          </a:effectLst>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lt1"/>
              </a:solidFill>
              <a:latin typeface="Tahoma"/>
              <a:ea typeface="Tahoma"/>
              <a:cs typeface="Tahoma"/>
              <a:sym typeface="Tahoma"/>
            </a:endParaRPr>
          </a:p>
        </p:txBody>
      </p:sp>
    </p:spTree>
  </p:cSld>
  <p:clrMap bg1="lt1" tx1="dk1" bg2="dk2" tx2="lt2" accent1="accent1" accent2="accent2" accent3="accent3" accent4="accent4" accent5="accent5" accent6="accent6" hlink="hlink" folHlink="folHlink"/>
  <p:sldLayoutIdLst>
    <p:sldLayoutId id="2147483658"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1/8/2022</a:t>
            </a:fld>
            <a:endParaRPr lang="en-US" dirty="0"/>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63649827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Lst>
  <p:hf hdr="0" ftr="0" dt="0"/>
  <p:txStyles>
    <p:titleStyle>
      <a:lvl1pPr algn="l" defTabSz="457200" rtl="1" eaLnBrk="1" latinLnBrk="0" hangingPunct="1">
        <a:spcBef>
          <a:spcPct val="0"/>
        </a:spcBef>
        <a:buNone/>
        <a:defRPr sz="3600" kern="1200">
          <a:solidFill>
            <a:schemeClr val="accent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Shape 203"/>
          <p:cNvSpPr txBox="1">
            <a:spLocks noGrp="1"/>
          </p:cNvSpPr>
          <p:nvPr>
            <p:ph type="ctrTitle"/>
          </p:nvPr>
        </p:nvSpPr>
        <p:spPr>
          <a:xfrm>
            <a:off x="-1091311" y="1895729"/>
            <a:ext cx="8083500" cy="1841400"/>
          </a:xfrm>
          <a:prstGeom prst="rect">
            <a:avLst/>
          </a:prstGeom>
          <a:noFill/>
          <a:ln>
            <a:noFill/>
          </a:ln>
        </p:spPr>
        <p:txBody>
          <a:bodyPr lIns="91425" tIns="45700" rIns="91425" bIns="45700" anchor="b" anchorCtr="0">
            <a:normAutofit/>
          </a:bodyPr>
          <a:lstStyle/>
          <a:p>
            <a:pPr marL="0" marR="0" lvl="0" indent="0" algn="r" rtl="0">
              <a:lnSpc>
                <a:spcPct val="100000"/>
              </a:lnSpc>
              <a:spcBef>
                <a:spcPts val="0"/>
              </a:spcBef>
              <a:spcAft>
                <a:spcPts val="0"/>
              </a:spcAft>
              <a:buClr>
                <a:schemeClr val="dk2"/>
              </a:buClr>
              <a:buSzPct val="25000"/>
              <a:buFont typeface="Rambla"/>
              <a:buNone/>
            </a:pPr>
            <a:r>
              <a:rPr lang="fa-IR" sz="4800" b="1" i="0" u="none" strike="noStrike" cap="none" dirty="0">
                <a:solidFill>
                  <a:schemeClr val="dk2"/>
                </a:solidFill>
                <a:effectLst>
                  <a:outerShdw blurRad="31750" dist="25400" dir="5400000" algn="tl" rotWithShape="0">
                    <a:srgbClr val="000000">
                      <a:alpha val="25000"/>
                    </a:srgbClr>
                  </a:outerShdw>
                </a:effectLst>
                <a:latin typeface="Rambla"/>
                <a:ea typeface="Rambla"/>
                <a:cs typeface="Rambla"/>
                <a:sym typeface="Rambla"/>
              </a:rPr>
              <a:t>نظریه گشتالت درمانی :</a:t>
            </a:r>
          </a:p>
        </p:txBody>
      </p:sp>
      <p:sp>
        <p:nvSpPr>
          <p:cNvPr id="204" name="Shape 204"/>
          <p:cNvSpPr txBox="1"/>
          <p:nvPr/>
        </p:nvSpPr>
        <p:spPr>
          <a:xfrm>
            <a:off x="8647112" y="6408736"/>
            <a:ext cx="366600" cy="365099"/>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FFFFFF"/>
              </a:buClr>
              <a:buSzPct val="25000"/>
              <a:buFont typeface="Tahoma"/>
              <a:buNone/>
            </a:pPr>
            <a:fld id="{00000000-1234-1234-1234-123412341234}" type="slidenum">
              <a:rPr lang="fa-IR" sz="1000" b="0" i="0" u="none">
                <a:solidFill>
                  <a:srgbClr val="FFFFFF"/>
                </a:solidFill>
                <a:latin typeface="Tahoma"/>
                <a:ea typeface="Tahoma"/>
                <a:cs typeface="Tahoma"/>
                <a:sym typeface="Tahoma"/>
              </a:rPr>
              <a:t>1</a:t>
            </a:fld>
            <a:endParaRPr lang="fa-IR" sz="1000" b="0" i="0" u="none">
              <a:solidFill>
                <a:srgbClr val="FFFFFF"/>
              </a:solidFill>
              <a:latin typeface="Tahoma"/>
              <a:ea typeface="Tahoma"/>
              <a:cs typeface="Tahoma"/>
              <a:sym typeface="Tahom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Shape 262"/>
          <p:cNvSpPr txBox="1">
            <a:spLocks noGrp="1"/>
          </p:cNvSpPr>
          <p:nvPr>
            <p:ph idx="1"/>
          </p:nvPr>
        </p:nvSpPr>
        <p:spPr>
          <a:xfrm>
            <a:off x="457200" y="1066800"/>
            <a:ext cx="6766560" cy="4343400"/>
          </a:xfrm>
          <a:prstGeom prst="rect">
            <a:avLst/>
          </a:prstGeom>
          <a:noFill/>
          <a:ln>
            <a:noFill/>
          </a:ln>
        </p:spPr>
        <p:txBody>
          <a:bodyPr lIns="91425" tIns="45700" rIns="91425" bIns="45700" anchor="t" anchorCtr="0">
            <a:noAutofit/>
          </a:bodyPr>
          <a:lstStyle/>
          <a:p>
            <a:pPr marL="365125" marR="0" lvl="0" indent="-263525" algn="just" rtl="1">
              <a:lnSpc>
                <a:spcPct val="150000"/>
              </a:lnSpc>
              <a:spcBef>
                <a:spcPts val="0"/>
              </a:spcBef>
              <a:spcAft>
                <a:spcPts val="0"/>
              </a:spcAft>
              <a:buClr>
                <a:schemeClr val="accent1"/>
              </a:buClr>
              <a:buSzPct val="68000"/>
              <a:buFont typeface="Noto Sans Symbols"/>
              <a:buChar char="▶"/>
            </a:pPr>
            <a:r>
              <a:rPr lang="fa-IR" sz="2000" b="0" i="0" u="none" dirty="0">
                <a:solidFill>
                  <a:schemeClr val="dk1"/>
                </a:solidFill>
                <a:latin typeface="Tahoma"/>
                <a:ea typeface="Tahoma"/>
                <a:cs typeface="Tahoma"/>
                <a:sym typeface="Tahoma"/>
              </a:rPr>
              <a:t>  2- </a:t>
            </a:r>
            <a:r>
              <a:rPr lang="fa-IR" sz="2000" b="1" i="0" u="none" dirty="0">
                <a:solidFill>
                  <a:schemeClr val="dk1"/>
                </a:solidFill>
                <a:latin typeface="Tahoma"/>
                <a:ea typeface="Tahoma"/>
                <a:cs typeface="Tahoma"/>
                <a:sym typeface="Tahoma"/>
              </a:rPr>
              <a:t>ماهیت انسان :</a:t>
            </a:r>
          </a:p>
          <a:p>
            <a:pPr marL="365125" marR="0" lvl="0" indent="-263525" algn="just" rtl="1">
              <a:lnSpc>
                <a:spcPct val="150000"/>
              </a:lnSpc>
              <a:spcBef>
                <a:spcPts val="400"/>
              </a:spcBef>
              <a:spcAft>
                <a:spcPts val="0"/>
              </a:spcAft>
              <a:buClr>
                <a:schemeClr val="accent1"/>
              </a:buClr>
              <a:buSzPct val="25000"/>
              <a:buFont typeface="Noto Sans Symbols"/>
              <a:buNone/>
            </a:pPr>
            <a:r>
              <a:rPr lang="fa-IR" sz="2000" b="0" i="0" u="none" dirty="0">
                <a:solidFill>
                  <a:schemeClr val="dk1"/>
                </a:solidFill>
                <a:latin typeface="Tahoma"/>
                <a:ea typeface="Tahoma"/>
                <a:cs typeface="Tahoma"/>
                <a:sym typeface="Tahoma"/>
              </a:rPr>
              <a:t>   پرلز، معتقد بود که هر شخصی استعداد آن را دارد که آزادانه انتخاب کند و مسئول رفتار خود باشد. خود­شکوفایی دیدگاه خوش­بینانه پرلز در مورد انسان بر این فرضیه او استوار است که همه موجودات زنده ذاتا به سوی خود­شکوفایی کشیده می­شوند. البته او این کار را به عنوان فرایندی ناتمام می­نگرد: ما به‌طور دائم در حال شدن هستیم، ما هرگز به‌طور کامل "شکوفا نمی‌شویم". این تمایل به خودشکوفایی فطری، انگیزش برای کلیه رفتارهای انسان است.</a:t>
            </a:r>
          </a:p>
          <a:p>
            <a:pPr marL="365125" marR="0" lvl="0" indent="-263525" algn="just" rtl="1">
              <a:lnSpc>
                <a:spcPct val="150000"/>
              </a:lnSpc>
              <a:spcBef>
                <a:spcPts val="400"/>
              </a:spcBef>
              <a:spcAft>
                <a:spcPts val="0"/>
              </a:spcAft>
              <a:buClr>
                <a:schemeClr val="accent1"/>
              </a:buClr>
              <a:buSzPct val="25000"/>
              <a:buFont typeface="Noto Sans Symbols"/>
              <a:buNone/>
            </a:pPr>
            <a:endParaRPr sz="2000" b="0" i="0" u="none" dirty="0">
              <a:solidFill>
                <a:schemeClr val="dk1"/>
              </a:solidFill>
              <a:latin typeface="Tahoma"/>
              <a:ea typeface="Tahoma"/>
              <a:cs typeface="Tahoma"/>
              <a:sym typeface="Tahoma"/>
            </a:endParaRPr>
          </a:p>
          <a:p>
            <a:pPr marL="365125" marR="0" lvl="0" indent="-263525" algn="l" rtl="0">
              <a:spcBef>
                <a:spcPts val="400"/>
              </a:spcBef>
              <a:spcAft>
                <a:spcPts val="0"/>
              </a:spcAft>
              <a:buClr>
                <a:schemeClr val="accent1"/>
              </a:buClr>
              <a:buSzPct val="68000"/>
              <a:buFont typeface="Noto Sans Symbols"/>
              <a:buNone/>
            </a:pPr>
            <a:endParaRPr sz="2000" b="0" i="0" u="none" dirty="0">
              <a:solidFill>
                <a:schemeClr val="dk1"/>
              </a:solidFill>
              <a:latin typeface="Tahoma"/>
              <a:ea typeface="Tahoma"/>
              <a:cs typeface="Tahoma"/>
              <a:sym typeface="Tahoma"/>
            </a:endParaRPr>
          </a:p>
        </p:txBody>
      </p:sp>
      <p:sp>
        <p:nvSpPr>
          <p:cNvPr id="263" name="Shape 263"/>
          <p:cNvSpPr txBox="1"/>
          <p:nvPr/>
        </p:nvSpPr>
        <p:spPr>
          <a:xfrm>
            <a:off x="8647112" y="6408736"/>
            <a:ext cx="366600" cy="365099"/>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Tahoma"/>
              <a:buNone/>
            </a:pPr>
            <a:fld id="{00000000-1234-1234-1234-123412341234}" type="slidenum">
              <a:rPr lang="fa-IR" sz="1000" b="0" i="0" u="none">
                <a:solidFill>
                  <a:schemeClr val="dk1"/>
                </a:solidFill>
                <a:latin typeface="Tahoma"/>
                <a:ea typeface="Tahoma"/>
                <a:cs typeface="Tahoma"/>
                <a:sym typeface="Tahoma"/>
              </a:rPr>
              <a:t>10</a:t>
            </a:fld>
            <a:endParaRPr lang="fa-IR" sz="1000" b="0" i="0" u="none">
              <a:solidFill>
                <a:schemeClr val="dk1"/>
              </a:solidFill>
              <a:latin typeface="Tahoma"/>
              <a:ea typeface="Tahoma"/>
              <a:cs typeface="Tahoma"/>
              <a:sym typeface="Tahom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Shape 268"/>
          <p:cNvSpPr txBox="1">
            <a:spLocks noGrp="1"/>
          </p:cNvSpPr>
          <p:nvPr>
            <p:ph type="subTitle" idx="1"/>
          </p:nvPr>
        </p:nvSpPr>
        <p:spPr>
          <a:xfrm>
            <a:off x="685800" y="990600"/>
            <a:ext cx="6117336" cy="4343400"/>
          </a:xfrm>
          <a:prstGeom prst="rect">
            <a:avLst/>
          </a:prstGeom>
          <a:noFill/>
          <a:ln>
            <a:noFill/>
          </a:ln>
        </p:spPr>
        <p:txBody>
          <a:bodyPr lIns="45700" tIns="45700" rIns="45700" bIns="45700" anchor="t" anchorCtr="0">
            <a:noAutofit/>
          </a:bodyPr>
          <a:lstStyle/>
          <a:p>
            <a:pPr marL="0" lvl="0" indent="0" algn="just" rtl="1">
              <a:lnSpc>
                <a:spcPct val="150000"/>
              </a:lnSpc>
              <a:spcBef>
                <a:spcPts val="0"/>
              </a:spcBef>
              <a:spcAft>
                <a:spcPts val="0"/>
              </a:spcAft>
              <a:buSzPct val="25000"/>
              <a:buNone/>
            </a:pPr>
            <a:r>
              <a:rPr lang="fa-IR" sz="2000" b="1" i="0" u="none" dirty="0">
                <a:solidFill>
                  <a:schemeClr val="dk1"/>
                </a:solidFill>
                <a:latin typeface="Tahoma"/>
                <a:ea typeface="Tahoma"/>
                <a:cs typeface="Tahoma"/>
                <a:sym typeface="Tahoma"/>
              </a:rPr>
              <a:t>  3- خودگردانی :</a:t>
            </a:r>
          </a:p>
          <a:p>
            <a:pPr marL="0" lvl="0" indent="0" algn="just" rtl="1">
              <a:lnSpc>
                <a:spcPct val="150000"/>
              </a:lnSpc>
              <a:spcBef>
                <a:spcPts val="400"/>
              </a:spcBef>
              <a:spcAft>
                <a:spcPts val="0"/>
              </a:spcAft>
              <a:buSzPct val="25000"/>
              <a:buNone/>
            </a:pPr>
            <a:r>
              <a:rPr lang="fa-IR" sz="2000" b="0" i="0" u="none" dirty="0">
                <a:solidFill>
                  <a:schemeClr val="dk1"/>
                </a:solidFill>
                <a:latin typeface="Tahoma"/>
                <a:ea typeface="Tahoma"/>
                <a:cs typeface="Tahoma"/>
                <a:sym typeface="Tahoma"/>
              </a:rPr>
              <a:t>  هر ارگانیسمی سعی دارد که به وسیله کامرواسازی یا حذف نیازهای به وجود آمده که تعادل فرد را به هم زده­اند، به تعادل حیاتی دست یابد. آنها به این فرایند تعادل حیاتی "خودگردانی ارگانیسمی" نام نهاده‌اند. زمانی که ارگانیسم نوعی درد را تجربه می کند(عدم تعادل)، او می تواند خودگردانی را از طریق تخلیه تنش به وسیله تجربه هیجانی شدید یا برآوردن آن نیاز انجام دهد.</a:t>
            </a:r>
          </a:p>
          <a:p>
            <a:pPr marL="0" marR="64008" lvl="0" indent="0" algn="r" rtl="0">
              <a:spcBef>
                <a:spcPts val="400"/>
              </a:spcBef>
              <a:spcAft>
                <a:spcPts val="0"/>
              </a:spcAft>
              <a:buSzPct val="25000"/>
              <a:buNone/>
            </a:pPr>
            <a:endParaRPr sz="2000" b="0" i="0" u="none" dirty="0">
              <a:solidFill>
                <a:schemeClr val="dk1"/>
              </a:solidFill>
              <a:latin typeface="Tahoma"/>
              <a:ea typeface="Tahoma"/>
              <a:cs typeface="Tahoma"/>
              <a:sym typeface="Tahoma"/>
            </a:endParaRPr>
          </a:p>
        </p:txBody>
      </p:sp>
      <p:sp>
        <p:nvSpPr>
          <p:cNvPr id="269" name="Shape 269"/>
          <p:cNvSpPr txBox="1"/>
          <p:nvPr/>
        </p:nvSpPr>
        <p:spPr>
          <a:xfrm>
            <a:off x="8647112" y="6408736"/>
            <a:ext cx="366600" cy="365099"/>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FFFFFF"/>
              </a:buClr>
              <a:buSzPct val="25000"/>
              <a:buFont typeface="Tahoma"/>
              <a:buNone/>
            </a:pPr>
            <a:fld id="{00000000-1234-1234-1234-123412341234}" type="slidenum">
              <a:rPr lang="fa-IR" sz="1000" b="0" i="0" u="none">
                <a:solidFill>
                  <a:srgbClr val="FFFFFF"/>
                </a:solidFill>
                <a:latin typeface="Tahoma"/>
                <a:ea typeface="Tahoma"/>
                <a:cs typeface="Tahoma"/>
                <a:sym typeface="Tahoma"/>
              </a:rPr>
              <a:t>11</a:t>
            </a:fld>
            <a:endParaRPr lang="fa-IR" sz="1000" b="0" i="0" u="none">
              <a:solidFill>
                <a:srgbClr val="FFFFFF"/>
              </a:solidFill>
              <a:latin typeface="Tahoma"/>
              <a:ea typeface="Tahoma"/>
              <a:cs typeface="Tahoma"/>
              <a:sym typeface="Tahoma"/>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Shape 274"/>
          <p:cNvSpPr txBox="1">
            <a:spLocks noGrp="1"/>
          </p:cNvSpPr>
          <p:nvPr>
            <p:ph type="title"/>
          </p:nvPr>
        </p:nvSpPr>
        <p:spPr>
          <a:xfrm>
            <a:off x="280987" y="908050"/>
            <a:ext cx="6997637" cy="5121300"/>
          </a:xfrm>
          <a:prstGeom prst="rect">
            <a:avLst/>
          </a:prstGeom>
          <a:noFill/>
          <a:ln>
            <a:noFill/>
          </a:ln>
        </p:spPr>
        <p:txBody>
          <a:bodyPr lIns="91425" tIns="45700" rIns="91425" bIns="45700" anchor="ctr" anchorCtr="0">
            <a:normAutofit/>
          </a:bodyPr>
          <a:lstStyle/>
          <a:p>
            <a:pPr marL="0" marR="0" lvl="0" indent="0" algn="just" rtl="1">
              <a:lnSpc>
                <a:spcPct val="150000"/>
              </a:lnSpc>
              <a:spcBef>
                <a:spcPts val="0"/>
              </a:spcBef>
              <a:spcAft>
                <a:spcPts val="0"/>
              </a:spcAft>
              <a:buClr>
                <a:schemeClr val="dk1"/>
              </a:buClr>
              <a:buSzPct val="25000"/>
              <a:buFont typeface="Tahoma"/>
              <a:buNone/>
            </a:pPr>
            <a:r>
              <a:rPr lang="fa-IR" sz="2000" b="1" i="0" u="none" strike="noStrike" cap="none" dirty="0">
                <a:solidFill>
                  <a:schemeClr val="dk1"/>
                </a:solidFill>
                <a:effectLst>
                  <a:outerShdw blurRad="31750" dist="25400" dir="5400000" algn="tl" rotWithShape="0">
                    <a:srgbClr val="000000">
                      <a:alpha val="25000"/>
                    </a:srgbClr>
                  </a:outerShdw>
                </a:effectLst>
                <a:latin typeface="Tahoma"/>
                <a:ea typeface="Tahoma"/>
                <a:cs typeface="Tahoma"/>
                <a:sym typeface="Tahoma"/>
              </a:rPr>
              <a:t>4- آگاهی :</a:t>
            </a:r>
            <a:r>
              <a:rPr lang="fa-IR" sz="2000" b="0" i="0" u="none" strike="noStrike" cap="none" dirty="0">
                <a:solidFill>
                  <a:schemeClr val="dk1"/>
                </a:solidFill>
                <a:effectLst>
                  <a:outerShdw blurRad="31750" dist="25400" dir="5400000" algn="tl" rotWithShape="0">
                    <a:srgbClr val="000000">
                      <a:alpha val="25000"/>
                    </a:srgbClr>
                  </a:outerShdw>
                </a:effectLst>
                <a:latin typeface="Tahoma"/>
                <a:ea typeface="Tahoma"/>
                <a:cs typeface="Tahoma"/>
                <a:sym typeface="Tahoma"/>
              </a:rPr>
              <a:t>   آگاهی، کلید گشتالت‌درمانی است. تمام این رویکرد براساس کمیت آگاهی مراجع است. اجتناب از آگاهی، مشکل را تشدید می­کند؛ زیرا به جای هدایت انرژی به سوی برآوردن نیاز، این انرژی صرف بازداشتن نیاز یا هیجانی می­شود که نیاز را اعلان کرده و خبر داده است.</a:t>
            </a:r>
            <a:br>
              <a:rPr lang="fa-IR" sz="2000" b="0" i="0" u="none" strike="noStrike" cap="none" dirty="0">
                <a:solidFill>
                  <a:schemeClr val="dk1"/>
                </a:solidFill>
                <a:effectLst>
                  <a:outerShdw blurRad="31750" dist="25400" dir="5400000" algn="tl" rotWithShape="0">
                    <a:srgbClr val="000000">
                      <a:alpha val="25000"/>
                    </a:srgbClr>
                  </a:outerShdw>
                </a:effectLst>
                <a:latin typeface="Tahoma"/>
                <a:ea typeface="Tahoma"/>
                <a:cs typeface="Tahoma"/>
                <a:sym typeface="Tahoma"/>
              </a:rPr>
            </a:br>
            <a:r>
              <a:rPr lang="fa-IR" sz="2000" b="0" i="0" u="none" strike="noStrike" cap="none" dirty="0">
                <a:solidFill>
                  <a:schemeClr val="dk1"/>
                </a:solidFill>
                <a:effectLst>
                  <a:outerShdw blurRad="31750" dist="25400" dir="5400000" algn="tl" rotWithShape="0">
                    <a:srgbClr val="000000">
                      <a:alpha val="25000"/>
                    </a:srgbClr>
                  </a:outerShdw>
                </a:effectLst>
                <a:latin typeface="Tahoma"/>
                <a:ea typeface="Tahoma"/>
                <a:cs typeface="Tahoma"/>
                <a:sym typeface="Tahoma"/>
              </a:rPr>
              <a:t>  پرلز، بیشتر به عمل و تجربه علاقه­مند بود تا به فلسفه. او به اهمیت فلسفه گشتالت‌درمانی پی‌برد، اما در امور به وجود آوردن یک فلسفه منظم گشتالت‌درمانی مردد بود. با این حال، این فلسفه­ها روشن باشند یا پنهان، فرضیاتی در مورد ماهیت انسان و تجربه در گشتالت‌درمانی وجود دارد. </a:t>
            </a:r>
            <a:br>
              <a:rPr lang="fa-IR" sz="2000" b="0" i="0" u="none" strike="noStrike" cap="none" dirty="0">
                <a:solidFill>
                  <a:schemeClr val="dk1"/>
                </a:solidFill>
                <a:effectLst>
                  <a:outerShdw blurRad="31750" dist="25400" dir="5400000" algn="tl" rotWithShape="0">
                    <a:srgbClr val="000000">
                      <a:alpha val="25000"/>
                    </a:srgbClr>
                  </a:outerShdw>
                </a:effectLst>
                <a:latin typeface="Tahoma"/>
                <a:ea typeface="Tahoma"/>
                <a:cs typeface="Tahoma"/>
                <a:sym typeface="Tahoma"/>
              </a:rPr>
            </a:br>
            <a:endParaRPr lang="fa-IR" sz="2000" b="0" i="0" u="none" strike="noStrike" cap="none" dirty="0">
              <a:solidFill>
                <a:schemeClr val="dk1"/>
              </a:solidFill>
              <a:effectLst>
                <a:outerShdw blurRad="31750" dist="25400" dir="5400000" algn="tl" rotWithShape="0">
                  <a:srgbClr val="000000">
                    <a:alpha val="25000"/>
                  </a:srgbClr>
                </a:outerShdw>
              </a:effectLst>
              <a:latin typeface="Tahoma"/>
              <a:ea typeface="Tahoma"/>
              <a:cs typeface="Tahoma"/>
              <a:sym typeface="Tahoma"/>
            </a:endParaRPr>
          </a:p>
        </p:txBody>
      </p:sp>
      <p:sp>
        <p:nvSpPr>
          <p:cNvPr id="275" name="Shape 275"/>
          <p:cNvSpPr txBox="1"/>
          <p:nvPr/>
        </p:nvSpPr>
        <p:spPr>
          <a:xfrm>
            <a:off x="8647112" y="6408736"/>
            <a:ext cx="366600" cy="365099"/>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Tahoma"/>
              <a:buNone/>
            </a:pPr>
            <a:fld id="{00000000-1234-1234-1234-123412341234}" type="slidenum">
              <a:rPr lang="fa-IR" sz="1000" b="0" i="0" u="none">
                <a:solidFill>
                  <a:schemeClr val="dk1"/>
                </a:solidFill>
                <a:latin typeface="Tahoma"/>
                <a:ea typeface="Tahoma"/>
                <a:cs typeface="Tahoma"/>
                <a:sym typeface="Tahoma"/>
              </a:rPr>
              <a:t>12</a:t>
            </a:fld>
            <a:endParaRPr lang="fa-IR" sz="1000" b="0" i="0" u="none">
              <a:solidFill>
                <a:schemeClr val="dk1"/>
              </a:solidFill>
              <a:latin typeface="Tahoma"/>
              <a:ea typeface="Tahoma"/>
              <a:cs typeface="Tahoma"/>
              <a:sym typeface="Tahoma"/>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Shape 280"/>
          <p:cNvSpPr txBox="1">
            <a:spLocks noGrp="1"/>
          </p:cNvSpPr>
          <p:nvPr>
            <p:ph idx="1"/>
          </p:nvPr>
        </p:nvSpPr>
        <p:spPr>
          <a:xfrm>
            <a:off x="417576" y="1844040"/>
            <a:ext cx="6934200" cy="2819400"/>
          </a:xfrm>
          <a:prstGeom prst="rect">
            <a:avLst/>
          </a:prstGeom>
          <a:noFill/>
          <a:ln>
            <a:noFill/>
          </a:ln>
        </p:spPr>
        <p:txBody>
          <a:bodyPr lIns="91425" tIns="45700" rIns="91425" bIns="45700" anchor="t" anchorCtr="0">
            <a:noAutofit/>
          </a:bodyPr>
          <a:lstStyle/>
          <a:p>
            <a:pPr marL="365125" marR="0" lvl="0" indent="-263525" algn="just" rtl="1">
              <a:lnSpc>
                <a:spcPct val="150000"/>
              </a:lnSpc>
              <a:spcBef>
                <a:spcPts val="0"/>
              </a:spcBef>
              <a:spcAft>
                <a:spcPts val="0"/>
              </a:spcAft>
              <a:buClr>
                <a:schemeClr val="accent1"/>
              </a:buClr>
              <a:buSzPct val="25000"/>
              <a:buFont typeface="Noto Sans Symbols"/>
              <a:buNone/>
            </a:pPr>
            <a:r>
              <a:rPr lang="fa-IR" sz="3200" b="0" i="0" u="none" dirty="0">
                <a:solidFill>
                  <a:schemeClr val="dk1"/>
                </a:solidFill>
                <a:latin typeface="Tahoma"/>
                <a:ea typeface="Tahoma"/>
                <a:cs typeface="Tahoma"/>
                <a:sym typeface="Tahoma"/>
              </a:rPr>
              <a:t>   *چندین فرضیه­ی اصلی در مورد ماهیت انسان وجود دارد که اساس گشتالت‌درمانی را تشکیل می دهند:</a:t>
            </a:r>
          </a:p>
        </p:txBody>
      </p:sp>
      <p:sp>
        <p:nvSpPr>
          <p:cNvPr id="281" name="Shape 281"/>
          <p:cNvSpPr txBox="1"/>
          <p:nvPr/>
        </p:nvSpPr>
        <p:spPr>
          <a:xfrm>
            <a:off x="8647112" y="6408736"/>
            <a:ext cx="366600" cy="365099"/>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Tahoma"/>
              <a:buNone/>
            </a:pPr>
            <a:fld id="{00000000-1234-1234-1234-123412341234}" type="slidenum">
              <a:rPr lang="fa-IR" sz="1000" b="0" i="0" u="none">
                <a:solidFill>
                  <a:schemeClr val="dk1"/>
                </a:solidFill>
                <a:latin typeface="Tahoma"/>
                <a:ea typeface="Tahoma"/>
                <a:cs typeface="Tahoma"/>
                <a:sym typeface="Tahoma"/>
              </a:rPr>
              <a:t>13</a:t>
            </a:fld>
            <a:endParaRPr lang="fa-IR" sz="1000" b="0" i="0" u="none">
              <a:solidFill>
                <a:schemeClr val="dk1"/>
              </a:solidFill>
              <a:latin typeface="Tahoma"/>
              <a:ea typeface="Tahoma"/>
              <a:cs typeface="Tahoma"/>
              <a:sym typeface="Tahoma"/>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Shape 286"/>
          <p:cNvSpPr txBox="1"/>
          <p:nvPr/>
        </p:nvSpPr>
        <p:spPr>
          <a:xfrm>
            <a:off x="8647112" y="6408736"/>
            <a:ext cx="366600" cy="365099"/>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Tahoma"/>
              <a:buNone/>
            </a:pPr>
            <a:fld id="{00000000-1234-1234-1234-123412341234}" type="slidenum">
              <a:rPr lang="fa-IR" sz="1000" b="0" i="0" u="none">
                <a:solidFill>
                  <a:schemeClr val="dk1"/>
                </a:solidFill>
                <a:latin typeface="Tahoma"/>
                <a:ea typeface="Tahoma"/>
                <a:cs typeface="Tahoma"/>
                <a:sym typeface="Tahoma"/>
              </a:rPr>
              <a:t>14</a:t>
            </a:fld>
            <a:endParaRPr lang="fa-IR" sz="1000" b="0" i="0" u="none">
              <a:solidFill>
                <a:schemeClr val="dk1"/>
              </a:solidFill>
              <a:latin typeface="Tahoma"/>
              <a:ea typeface="Tahoma"/>
              <a:cs typeface="Tahoma"/>
              <a:sym typeface="Tahoma"/>
            </a:endParaRPr>
          </a:p>
        </p:txBody>
      </p:sp>
      <p:sp>
        <p:nvSpPr>
          <p:cNvPr id="287" name="Shape 287"/>
          <p:cNvSpPr txBox="1">
            <a:spLocks noGrp="1"/>
          </p:cNvSpPr>
          <p:nvPr>
            <p:ph type="title"/>
          </p:nvPr>
        </p:nvSpPr>
        <p:spPr>
          <a:xfrm>
            <a:off x="304800" y="841248"/>
            <a:ext cx="7156704" cy="5261138"/>
          </a:xfrm>
          <a:prstGeom prst="rect">
            <a:avLst/>
          </a:prstGeom>
          <a:noFill/>
          <a:ln>
            <a:noFill/>
          </a:ln>
        </p:spPr>
        <p:txBody>
          <a:bodyPr lIns="91425" tIns="45700" rIns="91425" bIns="45700" anchor="ctr" anchorCtr="0">
            <a:normAutofit fontScale="90000"/>
          </a:bodyPr>
          <a:lstStyle/>
          <a:p>
            <a:pPr marL="0" marR="0" lvl="0" indent="0" algn="just" rtl="1">
              <a:lnSpc>
                <a:spcPct val="150000"/>
              </a:lnSpc>
              <a:spcBef>
                <a:spcPts val="0"/>
              </a:spcBef>
              <a:spcAft>
                <a:spcPts val="0"/>
              </a:spcAft>
              <a:buClr>
                <a:schemeClr val="dk1"/>
              </a:buClr>
              <a:buSzPct val="25000"/>
              <a:buFont typeface="Tahoma"/>
              <a:buNone/>
            </a:pPr>
            <a:r>
              <a:rPr lang="fa-IR" sz="1800" b="0" i="0" u="none" strike="noStrike" cap="none" dirty="0">
                <a:solidFill>
                  <a:schemeClr val="dk1"/>
                </a:solidFill>
                <a:effectLst>
                  <a:outerShdw blurRad="31750" dist="25400" dir="5400000" algn="tl" rotWithShape="0">
                    <a:srgbClr val="000000">
                      <a:alpha val="25000"/>
                    </a:srgbClr>
                  </a:outerShdw>
                </a:effectLst>
                <a:latin typeface="Tahoma"/>
                <a:ea typeface="Tahoma"/>
                <a:cs typeface="Tahoma"/>
                <a:sym typeface="Tahoma"/>
              </a:rPr>
              <a:t>1- انسان، یک کل است شامل جسم، هیجانات، افکار، احساسات و ادراکات که همه اینها در ارتباط با یکدیگر عمل می کنند.</a:t>
            </a:r>
            <a:br>
              <a:rPr lang="fa-IR" sz="1800" b="0" i="0" u="none" strike="noStrike" cap="none" dirty="0">
                <a:solidFill>
                  <a:schemeClr val="dk1"/>
                </a:solidFill>
                <a:effectLst>
                  <a:outerShdw blurRad="31750" dist="25400" dir="5400000" algn="tl" rotWithShape="0">
                    <a:srgbClr val="000000">
                      <a:alpha val="25000"/>
                    </a:srgbClr>
                  </a:outerShdw>
                </a:effectLst>
                <a:latin typeface="Tahoma"/>
                <a:ea typeface="Tahoma"/>
                <a:cs typeface="Tahoma"/>
                <a:sym typeface="Tahoma"/>
              </a:rPr>
            </a:br>
            <a:br>
              <a:rPr lang="fa-IR" sz="1800" b="0" i="0" u="none" strike="noStrike" cap="none" dirty="0">
                <a:solidFill>
                  <a:schemeClr val="dk1"/>
                </a:solidFill>
                <a:effectLst>
                  <a:outerShdw blurRad="31750" dist="25400" dir="5400000" algn="tl" rotWithShape="0">
                    <a:srgbClr val="000000">
                      <a:alpha val="25000"/>
                    </a:srgbClr>
                  </a:outerShdw>
                </a:effectLst>
                <a:latin typeface="Tahoma"/>
                <a:ea typeface="Tahoma"/>
                <a:cs typeface="Tahoma"/>
                <a:sym typeface="Tahoma"/>
              </a:rPr>
            </a:br>
            <a:r>
              <a:rPr lang="fa-IR" sz="1800" b="0" i="0" u="none" strike="noStrike" cap="none" dirty="0">
                <a:solidFill>
                  <a:schemeClr val="dk1"/>
                </a:solidFill>
                <a:effectLst>
                  <a:outerShdw blurRad="31750" dist="25400" dir="5400000" algn="tl" rotWithShape="0">
                    <a:srgbClr val="000000">
                      <a:alpha val="25000"/>
                    </a:srgbClr>
                  </a:outerShdw>
                </a:effectLst>
                <a:latin typeface="Tahoma"/>
                <a:ea typeface="Tahoma"/>
                <a:cs typeface="Tahoma"/>
                <a:sym typeface="Tahoma"/>
              </a:rPr>
              <a:t> 2- انسان، بخشی از محیطش است و نمی تواند بدون آن درک شود.</a:t>
            </a:r>
            <a:br>
              <a:rPr lang="fa-IR" sz="1800" b="0" i="0" u="none" strike="noStrike" cap="none" dirty="0">
                <a:solidFill>
                  <a:schemeClr val="dk1"/>
                </a:solidFill>
                <a:effectLst>
                  <a:outerShdw blurRad="31750" dist="25400" dir="5400000" algn="tl" rotWithShape="0">
                    <a:srgbClr val="000000">
                      <a:alpha val="25000"/>
                    </a:srgbClr>
                  </a:outerShdw>
                </a:effectLst>
                <a:latin typeface="Tahoma"/>
                <a:ea typeface="Tahoma"/>
                <a:cs typeface="Tahoma"/>
                <a:sym typeface="Tahoma"/>
              </a:rPr>
            </a:br>
            <a:br>
              <a:rPr lang="fa-IR" sz="1800" b="0" i="0" u="none" strike="noStrike" cap="none" dirty="0">
                <a:solidFill>
                  <a:schemeClr val="dk1"/>
                </a:solidFill>
                <a:effectLst>
                  <a:outerShdw blurRad="31750" dist="25400" dir="5400000" algn="tl" rotWithShape="0">
                    <a:srgbClr val="000000">
                      <a:alpha val="25000"/>
                    </a:srgbClr>
                  </a:outerShdw>
                </a:effectLst>
                <a:latin typeface="Tahoma"/>
                <a:ea typeface="Tahoma"/>
                <a:cs typeface="Tahoma"/>
                <a:sym typeface="Tahoma"/>
              </a:rPr>
            </a:br>
            <a:r>
              <a:rPr lang="fa-IR" sz="1800" b="0" i="0" u="none" strike="noStrike" cap="none" dirty="0">
                <a:solidFill>
                  <a:schemeClr val="dk1"/>
                </a:solidFill>
                <a:effectLst>
                  <a:outerShdw blurRad="31750" dist="25400" dir="5400000" algn="tl" rotWithShape="0">
                    <a:srgbClr val="000000">
                      <a:alpha val="25000"/>
                    </a:srgbClr>
                  </a:outerShdw>
                </a:effectLst>
                <a:latin typeface="Tahoma"/>
                <a:ea typeface="Tahoma"/>
                <a:cs typeface="Tahoma"/>
                <a:sym typeface="Tahoma"/>
              </a:rPr>
              <a:t>  3- انسان، موجودی فعال است نه موجودی واکنشی. او پاسخ‌های خود را به محرک‌های برونی و درونی تعیین می کند.</a:t>
            </a:r>
            <a:br>
              <a:rPr lang="fa-IR" sz="1800" b="0" i="0" u="none" strike="noStrike" cap="none" dirty="0">
                <a:solidFill>
                  <a:schemeClr val="dk1"/>
                </a:solidFill>
                <a:effectLst>
                  <a:outerShdw blurRad="31750" dist="25400" dir="5400000" algn="tl" rotWithShape="0">
                    <a:srgbClr val="000000">
                      <a:alpha val="25000"/>
                    </a:srgbClr>
                  </a:outerShdw>
                </a:effectLst>
                <a:latin typeface="Tahoma"/>
                <a:ea typeface="Tahoma"/>
                <a:cs typeface="Tahoma"/>
                <a:sym typeface="Tahoma"/>
              </a:rPr>
            </a:br>
            <a:br>
              <a:rPr lang="fa-IR" sz="1800" b="0" i="0" u="none" strike="noStrike" cap="none" dirty="0">
                <a:solidFill>
                  <a:schemeClr val="dk1"/>
                </a:solidFill>
                <a:effectLst>
                  <a:outerShdw blurRad="31750" dist="25400" dir="5400000" algn="tl" rotWithShape="0">
                    <a:srgbClr val="000000">
                      <a:alpha val="25000"/>
                    </a:srgbClr>
                  </a:outerShdw>
                </a:effectLst>
                <a:latin typeface="Tahoma"/>
                <a:ea typeface="Tahoma"/>
                <a:cs typeface="Tahoma"/>
                <a:sym typeface="Tahoma"/>
              </a:rPr>
            </a:br>
            <a:r>
              <a:rPr lang="fa-IR" sz="1800" b="0" i="0" u="none" strike="noStrike" cap="none" dirty="0">
                <a:solidFill>
                  <a:schemeClr val="dk1"/>
                </a:solidFill>
                <a:effectLst>
                  <a:outerShdw blurRad="31750" dist="25400" dir="5400000" algn="tl" rotWithShape="0">
                    <a:srgbClr val="000000">
                      <a:alpha val="25000"/>
                    </a:srgbClr>
                  </a:outerShdw>
                </a:effectLst>
                <a:latin typeface="Tahoma"/>
                <a:ea typeface="Tahoma"/>
                <a:cs typeface="Tahoma"/>
                <a:sym typeface="Tahoma"/>
              </a:rPr>
              <a:t>  4- انسان، قادر است از احساسات، افکار، هیجانات و ادراکات خود آگاه شود.</a:t>
            </a:r>
            <a:br>
              <a:rPr lang="fa-IR" sz="1800" b="0" i="0" u="none" strike="noStrike" cap="none" dirty="0">
                <a:solidFill>
                  <a:schemeClr val="dk1"/>
                </a:solidFill>
                <a:effectLst>
                  <a:outerShdw blurRad="31750" dist="25400" dir="5400000" algn="tl" rotWithShape="0">
                    <a:srgbClr val="000000">
                      <a:alpha val="25000"/>
                    </a:srgbClr>
                  </a:outerShdw>
                </a:effectLst>
                <a:latin typeface="Tahoma"/>
                <a:ea typeface="Tahoma"/>
                <a:cs typeface="Tahoma"/>
                <a:sym typeface="Tahoma"/>
              </a:rPr>
            </a:br>
            <a:br>
              <a:rPr lang="fa-IR" sz="1800" b="0" i="0" u="none" strike="noStrike" cap="none" dirty="0">
                <a:solidFill>
                  <a:schemeClr val="dk1"/>
                </a:solidFill>
                <a:effectLst>
                  <a:outerShdw blurRad="31750" dist="25400" dir="5400000" algn="tl" rotWithShape="0">
                    <a:srgbClr val="000000">
                      <a:alpha val="25000"/>
                    </a:srgbClr>
                  </a:outerShdw>
                </a:effectLst>
                <a:latin typeface="Tahoma"/>
                <a:ea typeface="Tahoma"/>
                <a:cs typeface="Tahoma"/>
                <a:sym typeface="Tahoma"/>
              </a:rPr>
            </a:br>
            <a:r>
              <a:rPr lang="fa-IR" sz="1800" b="0" i="0" u="none" strike="noStrike" cap="none" dirty="0">
                <a:solidFill>
                  <a:schemeClr val="dk1"/>
                </a:solidFill>
                <a:effectLst>
                  <a:outerShdw blurRad="31750" dist="25400" dir="5400000" algn="tl" rotWithShape="0">
                    <a:srgbClr val="000000">
                      <a:alpha val="25000"/>
                    </a:srgbClr>
                  </a:outerShdw>
                </a:effectLst>
                <a:latin typeface="Tahoma"/>
                <a:ea typeface="Tahoma"/>
                <a:cs typeface="Tahoma"/>
                <a:sym typeface="Tahoma"/>
              </a:rPr>
              <a:t>  5- انسان، از طریق آگاهی قادر به انتخاب بوده و بنابراین مسئول رفتار آشکار و نهان خود است.</a:t>
            </a:r>
            <a:br>
              <a:rPr lang="fa-IR" sz="1800" b="0" i="0" u="none" strike="noStrike" cap="none" dirty="0">
                <a:solidFill>
                  <a:schemeClr val="dk1"/>
                </a:solidFill>
                <a:effectLst>
                  <a:outerShdw blurRad="31750" dist="25400" dir="5400000" algn="tl" rotWithShape="0">
                    <a:srgbClr val="000000">
                      <a:alpha val="25000"/>
                    </a:srgbClr>
                  </a:outerShdw>
                </a:effectLst>
                <a:latin typeface="Tahoma"/>
                <a:ea typeface="Tahoma"/>
                <a:cs typeface="Tahoma"/>
                <a:sym typeface="Tahoma"/>
              </a:rPr>
            </a:br>
            <a:endParaRPr lang="fa-IR" sz="1800" b="0" i="0" u="none" strike="noStrike" cap="none" dirty="0">
              <a:solidFill>
                <a:schemeClr val="dk1"/>
              </a:solidFill>
              <a:effectLst>
                <a:outerShdw blurRad="31750" dist="25400" dir="5400000" algn="tl" rotWithShape="0">
                  <a:srgbClr val="000000">
                    <a:alpha val="25000"/>
                  </a:srgbClr>
                </a:outerShdw>
              </a:effectLst>
              <a:latin typeface="Tahoma"/>
              <a:ea typeface="Tahoma"/>
              <a:cs typeface="Tahoma"/>
              <a:sym typeface="Tahoma"/>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Shape 292"/>
          <p:cNvSpPr txBox="1">
            <a:spLocks noGrp="1"/>
          </p:cNvSpPr>
          <p:nvPr>
            <p:ph idx="1"/>
          </p:nvPr>
        </p:nvSpPr>
        <p:spPr>
          <a:xfrm>
            <a:off x="457200" y="838200"/>
            <a:ext cx="6839712" cy="4953000"/>
          </a:xfrm>
          <a:prstGeom prst="rect">
            <a:avLst/>
          </a:prstGeom>
          <a:noFill/>
          <a:ln>
            <a:noFill/>
          </a:ln>
        </p:spPr>
        <p:txBody>
          <a:bodyPr lIns="91425" tIns="45700" rIns="91425" bIns="45700" anchor="t" anchorCtr="0">
            <a:noAutofit/>
          </a:bodyPr>
          <a:lstStyle/>
          <a:p>
            <a:pPr marL="365125" marR="0" lvl="0" indent="-263525" algn="just" rtl="1">
              <a:lnSpc>
                <a:spcPct val="150000"/>
              </a:lnSpc>
              <a:spcBef>
                <a:spcPts val="0"/>
              </a:spcBef>
              <a:spcAft>
                <a:spcPts val="0"/>
              </a:spcAft>
              <a:buClr>
                <a:schemeClr val="accent1"/>
              </a:buClr>
              <a:buSzPct val="68000"/>
              <a:buFont typeface="Noto Sans Symbols"/>
              <a:buChar char="▶"/>
            </a:pPr>
            <a:r>
              <a:rPr lang="fa-IR" sz="2000" b="0" i="0" u="none" dirty="0">
                <a:solidFill>
                  <a:schemeClr val="dk1"/>
                </a:solidFill>
                <a:latin typeface="Tahoma"/>
                <a:ea typeface="Tahoma"/>
                <a:cs typeface="Tahoma"/>
                <a:sym typeface="Tahoma"/>
              </a:rPr>
              <a:t>5-  </a:t>
            </a:r>
            <a:r>
              <a:rPr lang="fa-IR" sz="2000" b="1" i="0" u="none" dirty="0">
                <a:solidFill>
                  <a:schemeClr val="dk1"/>
                </a:solidFill>
                <a:latin typeface="Tahoma"/>
                <a:ea typeface="Tahoma"/>
                <a:cs typeface="Tahoma"/>
                <a:sym typeface="Tahoma"/>
              </a:rPr>
              <a:t>مفهوم اضطراب :</a:t>
            </a:r>
          </a:p>
          <a:p>
            <a:pPr marL="365125" marR="0" lvl="0" indent="-263525" algn="just" rtl="1">
              <a:lnSpc>
                <a:spcPct val="150000"/>
              </a:lnSpc>
              <a:spcBef>
                <a:spcPts val="400"/>
              </a:spcBef>
              <a:spcAft>
                <a:spcPts val="0"/>
              </a:spcAft>
              <a:buClr>
                <a:schemeClr val="accent1"/>
              </a:buClr>
              <a:buSzPct val="25000"/>
              <a:buFont typeface="Noto Sans Symbols"/>
              <a:buNone/>
            </a:pPr>
            <a:r>
              <a:rPr lang="fa-IR" sz="2000" b="0" i="0" u="none" dirty="0">
                <a:solidFill>
                  <a:schemeClr val="dk1"/>
                </a:solidFill>
                <a:latin typeface="Tahoma"/>
                <a:ea typeface="Tahoma"/>
                <a:cs typeface="Tahoma"/>
                <a:sym typeface="Tahoma"/>
              </a:rPr>
              <a:t>   اضطراب، فاصله و شکاف میان حال و آینده است. انسان بدان دلیل مضطرب می شود که وضعیت موجود را رها کرده و درباره­ی آینده و نقش‌های احتمالی که ایفا خواهد کرد، به تفکر می پردازد. دلهره و مشغولیت در زمینه فعالیت‌های آینده باعث "ترس صحنه ای" می­شود. ترس صحنه ای، از توقع و انتظار فرد از اتفاقات بد و ناگوار در رفتار و نقش‌های آینده ی او به وجود می آید. فرد با تشخیص اینکه این اضطراب از چه منبعی حاصل می شود، باید به خود آید و در زمان حال زندگی کند. اگر فرد در زمان حال به سر برد، مضطرب نخواهد شد؛ زیرا هیجان و تحریک به فوریت در فعالیت خودبه‌خودی او جریان یافته و خلاق و مبدع می شود.</a:t>
            </a:r>
          </a:p>
          <a:p>
            <a:pPr marL="365125" marR="0" lvl="0" indent="-263525" algn="l" rtl="0">
              <a:spcBef>
                <a:spcPts val="400"/>
              </a:spcBef>
              <a:spcAft>
                <a:spcPts val="0"/>
              </a:spcAft>
              <a:buClr>
                <a:schemeClr val="accent1"/>
              </a:buClr>
              <a:buSzPct val="68000"/>
              <a:buFont typeface="Noto Sans Symbols"/>
              <a:buNone/>
            </a:pPr>
            <a:endParaRPr sz="2000" b="0" i="0" u="none" dirty="0">
              <a:solidFill>
                <a:schemeClr val="dk1"/>
              </a:solidFill>
              <a:latin typeface="Tahoma"/>
              <a:ea typeface="Tahoma"/>
              <a:cs typeface="Tahoma"/>
              <a:sym typeface="Tahoma"/>
            </a:endParaRPr>
          </a:p>
        </p:txBody>
      </p:sp>
      <p:sp>
        <p:nvSpPr>
          <p:cNvPr id="293" name="Shape 293"/>
          <p:cNvSpPr txBox="1"/>
          <p:nvPr/>
        </p:nvSpPr>
        <p:spPr>
          <a:xfrm>
            <a:off x="8647112" y="6408736"/>
            <a:ext cx="366600" cy="365099"/>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Tahoma"/>
              <a:buNone/>
            </a:pPr>
            <a:fld id="{00000000-1234-1234-1234-123412341234}" type="slidenum">
              <a:rPr lang="fa-IR" sz="1000" b="0" i="0" u="none">
                <a:solidFill>
                  <a:schemeClr val="dk1"/>
                </a:solidFill>
                <a:latin typeface="Tahoma"/>
                <a:ea typeface="Tahoma"/>
                <a:cs typeface="Tahoma"/>
                <a:sym typeface="Tahoma"/>
              </a:rPr>
              <a:t>15</a:t>
            </a:fld>
            <a:endParaRPr lang="fa-IR" sz="1000" b="0" i="0" u="none">
              <a:solidFill>
                <a:schemeClr val="dk1"/>
              </a:solidFill>
              <a:latin typeface="Tahoma"/>
              <a:ea typeface="Tahoma"/>
              <a:cs typeface="Tahoma"/>
              <a:sym typeface="Tahoma"/>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Shape 298"/>
          <p:cNvSpPr txBox="1">
            <a:spLocks noGrp="1"/>
          </p:cNvSpPr>
          <p:nvPr>
            <p:ph idx="1"/>
          </p:nvPr>
        </p:nvSpPr>
        <p:spPr>
          <a:xfrm>
            <a:off x="457200" y="533400"/>
            <a:ext cx="6583680" cy="5562600"/>
          </a:xfrm>
          <a:prstGeom prst="rect">
            <a:avLst/>
          </a:prstGeom>
          <a:noFill/>
          <a:ln>
            <a:noFill/>
          </a:ln>
        </p:spPr>
        <p:txBody>
          <a:bodyPr lIns="91425" tIns="45700" rIns="91425" bIns="45700" anchor="t" anchorCtr="0">
            <a:noAutofit/>
          </a:bodyPr>
          <a:lstStyle/>
          <a:p>
            <a:pPr marL="365125" marR="0" lvl="0" indent="-263525" algn="just" rtl="1">
              <a:lnSpc>
                <a:spcPct val="200000"/>
              </a:lnSpc>
              <a:spcBef>
                <a:spcPts val="0"/>
              </a:spcBef>
              <a:spcAft>
                <a:spcPts val="0"/>
              </a:spcAft>
              <a:buClr>
                <a:schemeClr val="accent1"/>
              </a:buClr>
              <a:buSzPct val="68000"/>
              <a:buFont typeface="Noto Sans Symbols"/>
              <a:buChar char="▶"/>
            </a:pPr>
            <a:r>
              <a:rPr lang="fa-IR" sz="2000" b="1" i="0" u="none" dirty="0">
                <a:solidFill>
                  <a:schemeClr val="dk1"/>
                </a:solidFill>
                <a:latin typeface="Tahoma"/>
                <a:ea typeface="Tahoma"/>
                <a:cs typeface="Tahoma"/>
                <a:sym typeface="Tahoma"/>
              </a:rPr>
              <a:t>6- افسردگی :</a:t>
            </a:r>
          </a:p>
          <a:p>
            <a:pPr marL="365125" marR="0" lvl="0" indent="-263525" algn="just" rtl="1">
              <a:lnSpc>
                <a:spcPct val="200000"/>
              </a:lnSpc>
              <a:spcBef>
                <a:spcPts val="400"/>
              </a:spcBef>
              <a:spcAft>
                <a:spcPts val="0"/>
              </a:spcAft>
              <a:buClr>
                <a:schemeClr val="accent1"/>
              </a:buClr>
              <a:buSzPct val="25000"/>
              <a:buFont typeface="Noto Sans Symbols"/>
              <a:buNone/>
            </a:pPr>
            <a:r>
              <a:rPr lang="fa-IR" sz="2000" b="0" i="0" u="none" dirty="0">
                <a:solidFill>
                  <a:schemeClr val="dk1"/>
                </a:solidFill>
                <a:latin typeface="Tahoma"/>
                <a:ea typeface="Tahoma"/>
                <a:cs typeface="Tahoma"/>
                <a:sym typeface="Tahoma"/>
              </a:rPr>
              <a:t>  </a:t>
            </a:r>
          </a:p>
          <a:p>
            <a:pPr marL="365125" marR="0" lvl="0" indent="-263525" algn="just" rtl="1">
              <a:lnSpc>
                <a:spcPct val="200000"/>
              </a:lnSpc>
              <a:spcBef>
                <a:spcPts val="400"/>
              </a:spcBef>
              <a:spcAft>
                <a:spcPts val="0"/>
              </a:spcAft>
              <a:buClr>
                <a:schemeClr val="accent1"/>
              </a:buClr>
              <a:buSzPct val="25000"/>
              <a:buFont typeface="Noto Sans Symbols"/>
              <a:buNone/>
            </a:pPr>
            <a:r>
              <a:rPr lang="fa-IR" sz="2000" b="0" i="0" u="none" dirty="0">
                <a:solidFill>
                  <a:schemeClr val="dk1"/>
                </a:solidFill>
                <a:latin typeface="Tahoma"/>
                <a:ea typeface="Tahoma"/>
                <a:cs typeface="Tahoma"/>
                <a:sym typeface="Tahoma"/>
              </a:rPr>
              <a:t>   درمانگران غیرگشتالتی، افسردگی را یک تشخیص مجزا در نظر می گیرند ولی گشتالت­درمانگرها می گویند میزان افسردگی در طول جلسه درمان نوسان دارد. چون در گشتالت­درمانی، رفتارها به صورت لحظه ای تغییر می کنند، روش ثابت و معینی برای رفع افسردگی مطرح نمی شود.</a:t>
            </a:r>
          </a:p>
          <a:p>
            <a:pPr marL="365125" marR="0" lvl="0" indent="-263525" algn="l" rtl="0">
              <a:spcBef>
                <a:spcPts val="400"/>
              </a:spcBef>
              <a:spcAft>
                <a:spcPts val="0"/>
              </a:spcAft>
              <a:buClr>
                <a:schemeClr val="accent1"/>
              </a:buClr>
              <a:buSzPct val="68000"/>
              <a:buFont typeface="Noto Sans Symbols"/>
              <a:buNone/>
            </a:pPr>
            <a:endParaRPr sz="2000" b="0" i="0" u="none" dirty="0">
              <a:solidFill>
                <a:schemeClr val="dk1"/>
              </a:solidFill>
              <a:latin typeface="Tahoma"/>
              <a:ea typeface="Tahoma"/>
              <a:cs typeface="Tahoma"/>
              <a:sym typeface="Tahoma"/>
            </a:endParaRPr>
          </a:p>
        </p:txBody>
      </p:sp>
      <p:sp>
        <p:nvSpPr>
          <p:cNvPr id="299" name="Shape 299"/>
          <p:cNvSpPr txBox="1"/>
          <p:nvPr/>
        </p:nvSpPr>
        <p:spPr>
          <a:xfrm>
            <a:off x="8647112" y="6408736"/>
            <a:ext cx="366600" cy="365099"/>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Tahoma"/>
              <a:buNone/>
            </a:pPr>
            <a:fld id="{00000000-1234-1234-1234-123412341234}" type="slidenum">
              <a:rPr lang="fa-IR" sz="1000" b="0" i="0" u="none">
                <a:solidFill>
                  <a:schemeClr val="dk1"/>
                </a:solidFill>
                <a:latin typeface="Tahoma"/>
                <a:ea typeface="Tahoma"/>
                <a:cs typeface="Tahoma"/>
                <a:sym typeface="Tahoma"/>
              </a:rPr>
              <a:t>16</a:t>
            </a:fld>
            <a:endParaRPr lang="fa-IR" sz="1000" b="0" i="0" u="none">
              <a:solidFill>
                <a:schemeClr val="dk1"/>
              </a:solidFill>
              <a:latin typeface="Tahoma"/>
              <a:ea typeface="Tahoma"/>
              <a:cs typeface="Tahoma"/>
              <a:sym typeface="Tahoma"/>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Shape 304"/>
          <p:cNvSpPr txBox="1">
            <a:spLocks noGrp="1"/>
          </p:cNvSpPr>
          <p:nvPr>
            <p:ph idx="1"/>
          </p:nvPr>
        </p:nvSpPr>
        <p:spPr>
          <a:xfrm>
            <a:off x="457200" y="533400"/>
            <a:ext cx="6382512" cy="5562600"/>
          </a:xfrm>
          <a:prstGeom prst="rect">
            <a:avLst/>
          </a:prstGeom>
          <a:noFill/>
          <a:ln>
            <a:noFill/>
          </a:ln>
        </p:spPr>
        <p:txBody>
          <a:bodyPr lIns="91425" tIns="45700" rIns="91425" bIns="45700" anchor="t" anchorCtr="0">
            <a:noAutofit/>
          </a:bodyPr>
          <a:lstStyle/>
          <a:p>
            <a:pPr marL="365125" marR="0" lvl="0" indent="-263525" algn="just" rtl="1">
              <a:lnSpc>
                <a:spcPct val="150000"/>
              </a:lnSpc>
              <a:spcBef>
                <a:spcPts val="0"/>
              </a:spcBef>
              <a:spcAft>
                <a:spcPts val="0"/>
              </a:spcAft>
              <a:buClr>
                <a:schemeClr val="accent1"/>
              </a:buClr>
              <a:buSzPct val="68000"/>
              <a:buFont typeface="Noto Sans Symbols"/>
              <a:buChar char="▶"/>
            </a:pPr>
            <a:r>
              <a:rPr lang="fa-IR" sz="2000" b="1" i="0" u="none" dirty="0">
                <a:solidFill>
                  <a:schemeClr val="dk1"/>
                </a:solidFill>
                <a:latin typeface="Tahoma"/>
                <a:ea typeface="Tahoma"/>
                <a:cs typeface="Tahoma"/>
                <a:sym typeface="Tahoma"/>
              </a:rPr>
              <a:t>7-  درمان کوتاه‌مدت :</a:t>
            </a:r>
          </a:p>
          <a:p>
            <a:pPr marL="365125" marR="0" lvl="0" indent="-263525" algn="just" rtl="1">
              <a:lnSpc>
                <a:spcPct val="150000"/>
              </a:lnSpc>
              <a:spcBef>
                <a:spcPts val="400"/>
              </a:spcBef>
              <a:spcAft>
                <a:spcPts val="0"/>
              </a:spcAft>
              <a:buClr>
                <a:schemeClr val="accent1"/>
              </a:buClr>
              <a:buSzPct val="25000"/>
              <a:buFont typeface="Noto Sans Symbols"/>
              <a:buNone/>
            </a:pPr>
            <a:endParaRPr sz="2000" b="0" i="0" u="none" dirty="0">
              <a:solidFill>
                <a:schemeClr val="dk1"/>
              </a:solidFill>
              <a:latin typeface="Tahoma"/>
              <a:ea typeface="Tahoma"/>
              <a:cs typeface="Tahoma"/>
              <a:sym typeface="Tahoma"/>
            </a:endParaRPr>
          </a:p>
          <a:p>
            <a:pPr marL="365125" marR="0" lvl="0" indent="-263525" algn="just" rtl="1">
              <a:lnSpc>
                <a:spcPct val="150000"/>
              </a:lnSpc>
              <a:spcBef>
                <a:spcPts val="400"/>
              </a:spcBef>
              <a:spcAft>
                <a:spcPts val="0"/>
              </a:spcAft>
              <a:buClr>
                <a:schemeClr val="accent1"/>
              </a:buClr>
              <a:buSzPct val="25000"/>
              <a:buFont typeface="Noto Sans Symbols"/>
              <a:buNone/>
            </a:pPr>
            <a:r>
              <a:rPr lang="fa-IR" sz="2000" b="0" i="0" u="none" dirty="0">
                <a:solidFill>
                  <a:schemeClr val="dk1"/>
                </a:solidFill>
                <a:latin typeface="Tahoma"/>
                <a:ea typeface="Tahoma"/>
                <a:cs typeface="Tahoma"/>
                <a:sym typeface="Tahoma"/>
              </a:rPr>
              <a:t>   هم‌اکنون روان­درمانی انفرادی گشتالتی کوتاه‌مدت یا دارای محدودیت زمانی وجود ندارد. گشتالت­درمانگرها معمولا بیماران را هفته­ای یک جلسه و آنهایی را که مشکل شدیدتری دارند، هفته ای چند جلسه می بینند. برگزاری جلسات به فاصله ی بیش از یک هفته این خطر را به دنبال دارد که بیماران از محتوای جلسات فایده‌ای نبرند. اگر هم جلسات در فواصل خیلی کوتاه برگزار شوند، احتمالا بیماران به درمانگر وابسته شده و فرصت کافی برای لحاظ کردن محتوای جلسات در زندگی خود را نداشته باشند.</a:t>
            </a:r>
          </a:p>
          <a:p>
            <a:pPr marL="365125" marR="0" lvl="0" indent="-263525" algn="l" rtl="0">
              <a:spcBef>
                <a:spcPts val="400"/>
              </a:spcBef>
              <a:spcAft>
                <a:spcPts val="0"/>
              </a:spcAft>
              <a:buClr>
                <a:schemeClr val="accent1"/>
              </a:buClr>
              <a:buSzPct val="68000"/>
              <a:buFont typeface="Noto Sans Symbols"/>
              <a:buNone/>
            </a:pPr>
            <a:endParaRPr sz="2000" b="0" i="0" u="none" dirty="0">
              <a:solidFill>
                <a:schemeClr val="dk1"/>
              </a:solidFill>
              <a:latin typeface="Tahoma"/>
              <a:ea typeface="Tahoma"/>
              <a:cs typeface="Tahoma"/>
              <a:sym typeface="Tahoma"/>
            </a:endParaRPr>
          </a:p>
        </p:txBody>
      </p:sp>
      <p:sp>
        <p:nvSpPr>
          <p:cNvPr id="305" name="Shape 305"/>
          <p:cNvSpPr txBox="1"/>
          <p:nvPr/>
        </p:nvSpPr>
        <p:spPr>
          <a:xfrm>
            <a:off x="8647112" y="6408736"/>
            <a:ext cx="366600" cy="365099"/>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Tahoma"/>
              <a:buNone/>
            </a:pPr>
            <a:fld id="{00000000-1234-1234-1234-123412341234}" type="slidenum">
              <a:rPr lang="fa-IR" sz="1000" b="0" i="0" u="none">
                <a:solidFill>
                  <a:schemeClr val="dk1"/>
                </a:solidFill>
                <a:latin typeface="Tahoma"/>
                <a:ea typeface="Tahoma"/>
                <a:cs typeface="Tahoma"/>
                <a:sym typeface="Tahoma"/>
              </a:rPr>
              <a:t>17</a:t>
            </a:fld>
            <a:endParaRPr lang="fa-IR" sz="1000" b="0" i="0" u="none">
              <a:solidFill>
                <a:schemeClr val="dk1"/>
              </a:solidFill>
              <a:latin typeface="Tahoma"/>
              <a:ea typeface="Tahoma"/>
              <a:cs typeface="Tahoma"/>
              <a:sym typeface="Tahoma"/>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Shape 310"/>
          <p:cNvSpPr txBox="1">
            <a:spLocks noGrp="1"/>
          </p:cNvSpPr>
          <p:nvPr>
            <p:ph idx="1"/>
          </p:nvPr>
        </p:nvSpPr>
        <p:spPr>
          <a:xfrm>
            <a:off x="-256032" y="2286000"/>
            <a:ext cx="8229600" cy="2286000"/>
          </a:xfrm>
          <a:prstGeom prst="rect">
            <a:avLst/>
          </a:prstGeom>
          <a:noFill/>
          <a:ln>
            <a:noFill/>
          </a:ln>
        </p:spPr>
        <p:txBody>
          <a:bodyPr lIns="91425" tIns="45700" rIns="91425" bIns="45700" anchor="t" anchorCtr="0">
            <a:noAutofit/>
          </a:bodyPr>
          <a:lstStyle/>
          <a:p>
            <a:pPr marL="365125" marR="0" lvl="0" indent="-263525" algn="just" rtl="1">
              <a:lnSpc>
                <a:spcPct val="200000"/>
              </a:lnSpc>
              <a:spcBef>
                <a:spcPts val="0"/>
              </a:spcBef>
              <a:spcAft>
                <a:spcPts val="0"/>
              </a:spcAft>
              <a:buClr>
                <a:schemeClr val="accent1"/>
              </a:buClr>
              <a:buSzPct val="25000"/>
              <a:buFont typeface="Noto Sans Symbols"/>
              <a:buNone/>
            </a:pPr>
            <a:r>
              <a:rPr lang="fa-IR" sz="3600" b="1" i="0" u="none" dirty="0">
                <a:solidFill>
                  <a:schemeClr val="dk1"/>
                </a:solidFill>
                <a:latin typeface="Tahoma"/>
                <a:ea typeface="Tahoma"/>
                <a:cs typeface="Tahoma"/>
                <a:sym typeface="Tahoma"/>
              </a:rPr>
              <a:t>* گشتالت­درمانی یا تمرکز­درمانی :</a:t>
            </a:r>
          </a:p>
        </p:txBody>
      </p:sp>
      <p:sp>
        <p:nvSpPr>
          <p:cNvPr id="311" name="Shape 311"/>
          <p:cNvSpPr txBox="1"/>
          <p:nvPr/>
        </p:nvSpPr>
        <p:spPr>
          <a:xfrm>
            <a:off x="8647112" y="6408736"/>
            <a:ext cx="366600" cy="365099"/>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Tahoma"/>
              <a:buNone/>
            </a:pPr>
            <a:fld id="{00000000-1234-1234-1234-123412341234}" type="slidenum">
              <a:rPr lang="fa-IR" sz="1000" b="0" i="0" u="none">
                <a:solidFill>
                  <a:schemeClr val="dk1"/>
                </a:solidFill>
                <a:latin typeface="Tahoma"/>
                <a:ea typeface="Tahoma"/>
                <a:cs typeface="Tahoma"/>
                <a:sym typeface="Tahoma"/>
              </a:rPr>
              <a:t>18</a:t>
            </a:fld>
            <a:endParaRPr lang="fa-IR" sz="1000" b="0" i="0" u="none">
              <a:solidFill>
                <a:schemeClr val="dk1"/>
              </a:solidFill>
              <a:latin typeface="Tahoma"/>
              <a:ea typeface="Tahoma"/>
              <a:cs typeface="Tahoma"/>
              <a:sym typeface="Tahoma"/>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Shape 316"/>
          <p:cNvSpPr txBox="1">
            <a:spLocks noGrp="1"/>
          </p:cNvSpPr>
          <p:nvPr>
            <p:ph idx="1"/>
          </p:nvPr>
        </p:nvSpPr>
        <p:spPr>
          <a:xfrm>
            <a:off x="512064" y="304800"/>
            <a:ext cx="7187184" cy="6248400"/>
          </a:xfrm>
          <a:prstGeom prst="rect">
            <a:avLst/>
          </a:prstGeom>
          <a:noFill/>
          <a:ln>
            <a:noFill/>
          </a:ln>
        </p:spPr>
        <p:txBody>
          <a:bodyPr lIns="91425" tIns="45700" rIns="91425" bIns="45700" anchor="t" anchorCtr="0">
            <a:noAutofit/>
          </a:bodyPr>
          <a:lstStyle/>
          <a:p>
            <a:pPr marL="365125" marR="0" lvl="0" indent="-263525" algn="just" rtl="1">
              <a:lnSpc>
                <a:spcPct val="150000"/>
              </a:lnSpc>
              <a:spcBef>
                <a:spcPts val="0"/>
              </a:spcBef>
              <a:spcAft>
                <a:spcPts val="0"/>
              </a:spcAft>
              <a:buClr>
                <a:schemeClr val="accent1"/>
              </a:buClr>
              <a:buSzPct val="25000"/>
              <a:buFont typeface="Noto Sans Symbols"/>
              <a:buNone/>
            </a:pPr>
            <a:r>
              <a:rPr lang="fa-IR" sz="1600" b="0" i="0" u="none" dirty="0">
                <a:solidFill>
                  <a:schemeClr val="dk1"/>
                </a:solidFill>
                <a:latin typeface="Tahoma"/>
                <a:ea typeface="Tahoma"/>
                <a:cs typeface="Tahoma"/>
                <a:sym typeface="Tahoma"/>
              </a:rPr>
              <a:t>     معمولا گشتالت­درمانی به تمركزدرمانی نیز معروف است. زیرا هدفش آن است كه به فرد كمك كند تا به تجربه اش از طریق آگاهیش بیفزاید و تجارب و تلاش‌های ناكام كننده ای كه این آگاهی را سد و متوقف می كنند، واقف شود. جنبه دیگر تمركز آن است كه فرد روابط بین شكل و زمینه را توسعه می دهد، به‌طوری كه بتواند توجه كاملش را به شكل یا هیئت اصلی معطوف دارد و هر چیز دیگری را در زمینه رها کند. در شیوه درمان گشتالتی، با آوردن رفتارهای اجتنابی به آگاهی، سعی می­شود حالت عدم تعادل به تعادل برگردانده شود. هدف آن است كه فرد هر چه بیشتر با محیط خود در تماس و تعامل طبیعی قرار گیرد، از عواطف و تحریك‌های ناخواسته خویش آگاهی یابد، با خود و با محیط واقعی كاملا در تماس قرار گیرد و كلیت ارگانیزم او حفظ شود. اساس درمان گشتالتی توجه به زمان و موقعیت موجود و كسب حداكثر آگاهی است. در سایه وجود آگاهی، فرد می تواند براساس اصل سالم گشتالت عمل كند، یعنی مهمترین موقعیت یا كار ناتمام را تشخیص دهد و با آن برخورد اصلاحی داشته باشد. موقعیت ناتمام یا كار و امر ناتمام، همان نیازهای ارضانشده­ای هستند كه گشتالت‌های ناقص را تشكیل می­دهند. موقعیت‌ها و امور ناتمام معمولا نیرو و فشار زیادی وارد آورده و رفتار خود را شدیدا تحت­تاثیر قرار می­دهند.</a:t>
            </a:r>
          </a:p>
        </p:txBody>
      </p:sp>
      <p:sp>
        <p:nvSpPr>
          <p:cNvPr id="317" name="Shape 317"/>
          <p:cNvSpPr txBox="1"/>
          <p:nvPr/>
        </p:nvSpPr>
        <p:spPr>
          <a:xfrm>
            <a:off x="8647112" y="6408736"/>
            <a:ext cx="366600" cy="365099"/>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Tahoma"/>
              <a:buNone/>
            </a:pPr>
            <a:fld id="{00000000-1234-1234-1234-123412341234}" type="slidenum">
              <a:rPr lang="fa-IR" sz="1000" b="0" i="0" u="none">
                <a:solidFill>
                  <a:schemeClr val="dk1"/>
                </a:solidFill>
                <a:latin typeface="Tahoma"/>
                <a:ea typeface="Tahoma"/>
                <a:cs typeface="Tahoma"/>
                <a:sym typeface="Tahoma"/>
              </a:rPr>
              <a:t>19</a:t>
            </a:fld>
            <a:endParaRPr lang="fa-IR" sz="1000" b="0" i="0" u="none">
              <a:solidFill>
                <a:schemeClr val="dk1"/>
              </a:solidFill>
              <a:latin typeface="Tahoma"/>
              <a:ea typeface="Tahoma"/>
              <a:cs typeface="Tahoma"/>
              <a:sym typeface="Tahom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Shape 209"/>
          <p:cNvSpPr txBox="1">
            <a:spLocks noGrp="1"/>
          </p:cNvSpPr>
          <p:nvPr>
            <p:ph idx="1"/>
          </p:nvPr>
        </p:nvSpPr>
        <p:spPr>
          <a:xfrm>
            <a:off x="457200" y="914400"/>
            <a:ext cx="6473952" cy="5120640"/>
          </a:xfrm>
          <a:prstGeom prst="rect">
            <a:avLst/>
          </a:prstGeom>
          <a:noFill/>
          <a:ln>
            <a:noFill/>
          </a:ln>
        </p:spPr>
        <p:txBody>
          <a:bodyPr lIns="91425" tIns="45700" rIns="91425" bIns="45700" anchor="t" anchorCtr="0">
            <a:noAutofit/>
          </a:bodyPr>
          <a:lstStyle/>
          <a:p>
            <a:pPr marL="365125" marR="0" lvl="0" indent="-263525" algn="just" rtl="1">
              <a:lnSpc>
                <a:spcPct val="150000"/>
              </a:lnSpc>
              <a:spcBef>
                <a:spcPts val="0"/>
              </a:spcBef>
              <a:spcAft>
                <a:spcPts val="0"/>
              </a:spcAft>
              <a:buClr>
                <a:schemeClr val="accent1"/>
              </a:buClr>
              <a:buSzPct val="25000"/>
              <a:buFont typeface="Noto Sans Symbols"/>
              <a:buNone/>
            </a:pPr>
            <a:r>
              <a:rPr lang="fa-IR" sz="2000" b="1" i="0" u="none" strike="noStrike" cap="none" dirty="0">
                <a:solidFill>
                  <a:srgbClr val="4D5040"/>
                </a:solidFill>
                <a:latin typeface="Tahoma"/>
                <a:ea typeface="Tahoma"/>
                <a:cs typeface="Tahoma"/>
                <a:sym typeface="Tahoma"/>
              </a:rPr>
              <a:t>تعریف :</a:t>
            </a:r>
          </a:p>
          <a:p>
            <a:pPr marL="365125" marR="0" lvl="0" indent="-263525" algn="just" rtl="1">
              <a:lnSpc>
                <a:spcPct val="150000"/>
              </a:lnSpc>
              <a:spcBef>
                <a:spcPts val="400"/>
              </a:spcBef>
              <a:spcAft>
                <a:spcPts val="0"/>
              </a:spcAft>
              <a:buClr>
                <a:schemeClr val="accent1"/>
              </a:buClr>
              <a:buSzPct val="25000"/>
              <a:buFont typeface="Noto Sans Symbols"/>
              <a:buNone/>
            </a:pPr>
            <a:endParaRPr sz="2000" b="0" i="0" u="none" strike="noStrike" cap="none" dirty="0">
              <a:solidFill>
                <a:srgbClr val="4D5040"/>
              </a:solidFill>
              <a:latin typeface="Tahoma"/>
              <a:ea typeface="Tahoma"/>
              <a:cs typeface="Tahoma"/>
              <a:sym typeface="Tahoma"/>
            </a:endParaRPr>
          </a:p>
          <a:p>
            <a:pPr marL="365125" marR="0" lvl="0" indent="-263525" algn="just" rtl="1">
              <a:lnSpc>
                <a:spcPct val="150000"/>
              </a:lnSpc>
              <a:spcBef>
                <a:spcPts val="400"/>
              </a:spcBef>
              <a:spcAft>
                <a:spcPts val="0"/>
              </a:spcAft>
              <a:buClr>
                <a:schemeClr val="accent1"/>
              </a:buClr>
              <a:buSzPct val="25000"/>
              <a:buFont typeface="Noto Sans Symbols"/>
              <a:buNone/>
            </a:pPr>
            <a:r>
              <a:rPr lang="fa-IR" sz="2000" b="0" i="0" u="none" strike="noStrike" cap="none" dirty="0">
                <a:solidFill>
                  <a:srgbClr val="4D5040"/>
                </a:solidFill>
                <a:latin typeface="Tahoma"/>
                <a:ea typeface="Tahoma"/>
                <a:cs typeface="Tahoma"/>
                <a:sym typeface="Tahoma"/>
              </a:rPr>
              <a:t>  </a:t>
            </a:r>
            <a:r>
              <a:rPr lang="fa-IR" sz="2000" b="1" i="0" u="none" strike="noStrike" cap="none" dirty="0">
                <a:solidFill>
                  <a:srgbClr val="4D5040"/>
                </a:solidFill>
                <a:latin typeface="Tahoma"/>
                <a:ea typeface="Tahoma"/>
                <a:cs typeface="Tahoma"/>
                <a:sym typeface="Tahoma"/>
              </a:rPr>
              <a:t>گشتالت</a:t>
            </a:r>
            <a:r>
              <a:rPr lang="fa-IR" sz="2000" b="0" i="0" u="none" strike="noStrike" cap="none" dirty="0">
                <a:solidFill>
                  <a:srgbClr val="4D5040"/>
                </a:solidFill>
                <a:latin typeface="Tahoma"/>
                <a:ea typeface="Tahoma"/>
                <a:cs typeface="Tahoma"/>
                <a:sym typeface="Tahoma"/>
              </a:rPr>
              <a:t> نام یک مکتب درروانشناسی و نام گروهی کوچک از روانشناسان آلمانی پیرو این مکتب در قرن بیستم است که نظریات ورتهایمررا مبنای کار خود درزمینه بررسی یادگیری قرار دادند. لغت گشتالت به‌معناى شکل (Form) و شمائل يا صورت (Shape)، و گسترده‌تر آن به معنى شيوه (Manner) يا حتى جوهر (Essence) آمده است. واژه‌هاى مترادف آن در زبان انگليسى به‌شکل گسترده‌اى استفاده شده است .</a:t>
            </a:r>
          </a:p>
          <a:p>
            <a:pPr marL="365125" marR="0" lvl="0" indent="-263525" algn="l" rtl="0">
              <a:spcBef>
                <a:spcPts val="400"/>
              </a:spcBef>
              <a:spcAft>
                <a:spcPts val="0"/>
              </a:spcAft>
              <a:buClr>
                <a:schemeClr val="accent1"/>
              </a:buClr>
              <a:buSzPct val="68000"/>
              <a:buFont typeface="Noto Sans Symbols"/>
              <a:buNone/>
            </a:pPr>
            <a:endParaRPr sz="2000" b="0" i="0" u="none" dirty="0">
              <a:solidFill>
                <a:srgbClr val="4D5040"/>
              </a:solidFill>
              <a:latin typeface="Tahoma"/>
              <a:ea typeface="Tahoma"/>
              <a:cs typeface="Tahoma"/>
              <a:sym typeface="Tahoma"/>
            </a:endParaRPr>
          </a:p>
        </p:txBody>
      </p:sp>
      <p:sp>
        <p:nvSpPr>
          <p:cNvPr id="210" name="Shape 210"/>
          <p:cNvSpPr txBox="1"/>
          <p:nvPr/>
        </p:nvSpPr>
        <p:spPr>
          <a:xfrm>
            <a:off x="8647112" y="6408736"/>
            <a:ext cx="366600" cy="365099"/>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Tahoma"/>
              <a:buNone/>
            </a:pPr>
            <a:fld id="{00000000-1234-1234-1234-123412341234}" type="slidenum">
              <a:rPr lang="fa-IR" sz="1000" b="0" i="0" u="none">
                <a:solidFill>
                  <a:schemeClr val="dk1"/>
                </a:solidFill>
                <a:latin typeface="Tahoma"/>
                <a:ea typeface="Tahoma"/>
                <a:cs typeface="Tahoma"/>
                <a:sym typeface="Tahoma"/>
              </a:rPr>
              <a:t>2</a:t>
            </a:fld>
            <a:endParaRPr lang="fa-IR" sz="1000" b="0" i="0" u="none">
              <a:solidFill>
                <a:schemeClr val="dk1"/>
              </a:solidFill>
              <a:latin typeface="Tahoma"/>
              <a:ea typeface="Tahoma"/>
              <a:cs typeface="Tahoma"/>
              <a:sym typeface="Tahoma"/>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Shape 322"/>
          <p:cNvSpPr txBox="1">
            <a:spLocks noGrp="1"/>
          </p:cNvSpPr>
          <p:nvPr>
            <p:ph type="ctrTitle"/>
          </p:nvPr>
        </p:nvSpPr>
        <p:spPr>
          <a:xfrm>
            <a:off x="-615823" y="1639697"/>
            <a:ext cx="8083500" cy="2225700"/>
          </a:xfrm>
          <a:prstGeom prst="rect">
            <a:avLst/>
          </a:prstGeom>
          <a:noFill/>
          <a:ln>
            <a:noFill/>
          </a:ln>
        </p:spPr>
        <p:txBody>
          <a:bodyPr lIns="91425" tIns="45700" rIns="91425" bIns="45700" anchor="b" anchorCtr="0">
            <a:normAutofit/>
          </a:bodyPr>
          <a:lstStyle/>
          <a:p>
            <a:pPr marL="0" marR="0" lvl="0" indent="0" algn="r" rtl="0">
              <a:lnSpc>
                <a:spcPct val="100000"/>
              </a:lnSpc>
              <a:spcBef>
                <a:spcPts val="0"/>
              </a:spcBef>
              <a:spcAft>
                <a:spcPts val="0"/>
              </a:spcAft>
              <a:buClr>
                <a:schemeClr val="dk2"/>
              </a:buClr>
              <a:buSzPct val="25000"/>
              <a:buFont typeface="Rambla"/>
              <a:buNone/>
            </a:pPr>
            <a:r>
              <a:rPr lang="fa-IR" sz="4800" b="1" i="0" u="none" strike="noStrike" cap="none" dirty="0">
                <a:solidFill>
                  <a:schemeClr val="dk2"/>
                </a:solidFill>
                <a:effectLst>
                  <a:outerShdw blurRad="31750" dist="25400" dir="5400000" algn="tl" rotWithShape="0">
                    <a:srgbClr val="000000">
                      <a:alpha val="25000"/>
                    </a:srgbClr>
                  </a:outerShdw>
                </a:effectLst>
                <a:latin typeface="Rambla"/>
                <a:ea typeface="Rambla"/>
                <a:cs typeface="Rambla"/>
                <a:sym typeface="Rambla"/>
              </a:rPr>
              <a:t>انتقادهایی به نظریه گشتالت :</a:t>
            </a:r>
          </a:p>
        </p:txBody>
      </p:sp>
      <p:sp>
        <p:nvSpPr>
          <p:cNvPr id="323" name="Shape 323"/>
          <p:cNvSpPr txBox="1"/>
          <p:nvPr/>
        </p:nvSpPr>
        <p:spPr>
          <a:xfrm>
            <a:off x="8647112" y="6408736"/>
            <a:ext cx="366600" cy="365099"/>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FFFFFF"/>
              </a:buClr>
              <a:buSzPct val="25000"/>
              <a:buFont typeface="Tahoma"/>
              <a:buNone/>
            </a:pPr>
            <a:fld id="{00000000-1234-1234-1234-123412341234}" type="slidenum">
              <a:rPr lang="fa-IR" sz="1000" b="0" i="0" u="none">
                <a:solidFill>
                  <a:srgbClr val="FFFFFF"/>
                </a:solidFill>
                <a:latin typeface="Tahoma"/>
                <a:ea typeface="Tahoma"/>
                <a:cs typeface="Tahoma"/>
                <a:sym typeface="Tahoma"/>
              </a:rPr>
              <a:t>20</a:t>
            </a:fld>
            <a:endParaRPr lang="fa-IR" sz="1000" b="0" i="0" u="none">
              <a:solidFill>
                <a:srgbClr val="FFFFFF"/>
              </a:solidFill>
              <a:latin typeface="Tahoma"/>
              <a:ea typeface="Tahoma"/>
              <a:cs typeface="Tahoma"/>
              <a:sym typeface="Tahoma"/>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Shape 328"/>
          <p:cNvSpPr txBox="1">
            <a:spLocks noGrp="1"/>
          </p:cNvSpPr>
          <p:nvPr>
            <p:ph type="subTitle" idx="1"/>
          </p:nvPr>
        </p:nvSpPr>
        <p:spPr>
          <a:xfrm>
            <a:off x="795528" y="1257300"/>
            <a:ext cx="6647688" cy="4343400"/>
          </a:xfrm>
          <a:prstGeom prst="rect">
            <a:avLst/>
          </a:prstGeom>
          <a:noFill/>
          <a:ln>
            <a:noFill/>
          </a:ln>
        </p:spPr>
        <p:txBody>
          <a:bodyPr lIns="45700" tIns="45700" rIns="45700" bIns="45700" anchor="t" anchorCtr="0">
            <a:noAutofit/>
          </a:bodyPr>
          <a:lstStyle/>
          <a:p>
            <a:pPr marL="0" lvl="0" indent="0" algn="just" rtl="1">
              <a:lnSpc>
                <a:spcPct val="150000"/>
              </a:lnSpc>
              <a:spcBef>
                <a:spcPts val="0"/>
              </a:spcBef>
              <a:spcAft>
                <a:spcPts val="0"/>
              </a:spcAft>
              <a:buSzPct val="25000"/>
              <a:buNone/>
            </a:pPr>
            <a:r>
              <a:rPr lang="fa-IR" sz="2000" b="0" i="0" u="none" dirty="0">
                <a:solidFill>
                  <a:schemeClr val="dk1"/>
                </a:solidFill>
                <a:latin typeface="Tahoma"/>
                <a:ea typeface="Tahoma"/>
                <a:cs typeface="Tahoma"/>
                <a:sym typeface="Tahoma"/>
              </a:rPr>
              <a:t> </a:t>
            </a:r>
          </a:p>
          <a:p>
            <a:pPr marL="0" lvl="0" indent="0" algn="just" rtl="1">
              <a:lnSpc>
                <a:spcPct val="150000"/>
              </a:lnSpc>
              <a:spcBef>
                <a:spcPts val="400"/>
              </a:spcBef>
              <a:spcAft>
                <a:spcPts val="0"/>
              </a:spcAft>
              <a:buSzPct val="25000"/>
              <a:buNone/>
            </a:pPr>
            <a:r>
              <a:rPr lang="fa-IR" sz="2000" b="0" i="0" u="none" dirty="0">
                <a:solidFill>
                  <a:schemeClr val="dk1"/>
                </a:solidFill>
                <a:latin typeface="Tahoma"/>
                <a:ea typeface="Tahoma"/>
                <a:cs typeface="Tahoma"/>
                <a:sym typeface="Tahoma"/>
              </a:rPr>
              <a:t>روانشناسي گشتالت نيز همانند هر مكتب روانشناسي ديگر مورد انتقادهاي شديد قرار گرفته است. لبه تيز اين حملات بيشتر متوجه مفاهيم اصلي و اصطلاحات نسبتاً‌ مبهم و پيچيده اي است كه در اين مكتب به كار رفته است. حتي معناي خود كلمه گشتالت هم هنوز به درستي معلوم نيست و در هيچ زماني موفق نشده اند براي آن برابر مناسبي پيدا كنند. واژه هايي همانند پرگنانس، بصيرت و ميدان پويايي مغز هم هم اينگونه اند.</a:t>
            </a:r>
          </a:p>
          <a:p>
            <a:pPr marL="0" lvl="0" indent="0" algn="just" rtl="1">
              <a:lnSpc>
                <a:spcPct val="150000"/>
              </a:lnSpc>
              <a:spcBef>
                <a:spcPts val="400"/>
              </a:spcBef>
              <a:spcAft>
                <a:spcPts val="0"/>
              </a:spcAft>
              <a:buSzPct val="25000"/>
              <a:buNone/>
            </a:pPr>
            <a:r>
              <a:rPr lang="fa-IR" sz="2000" b="0" i="0" u="none" dirty="0">
                <a:solidFill>
                  <a:schemeClr val="dk1"/>
                </a:solidFill>
                <a:latin typeface="Tahoma"/>
                <a:ea typeface="Tahoma"/>
                <a:cs typeface="Tahoma"/>
                <a:sym typeface="Tahoma"/>
              </a:rPr>
              <a:t>	</a:t>
            </a:r>
          </a:p>
          <a:p>
            <a:pPr marL="0" marR="64008" lvl="0" indent="0" algn="r" rtl="0">
              <a:spcBef>
                <a:spcPts val="400"/>
              </a:spcBef>
              <a:spcAft>
                <a:spcPts val="0"/>
              </a:spcAft>
              <a:buSzPct val="25000"/>
              <a:buNone/>
            </a:pPr>
            <a:endParaRPr sz="2000" b="0" i="0" u="none" dirty="0">
              <a:solidFill>
                <a:schemeClr val="dk1"/>
              </a:solidFill>
              <a:latin typeface="Tahoma"/>
              <a:ea typeface="Tahoma"/>
              <a:cs typeface="Tahoma"/>
              <a:sym typeface="Tahoma"/>
            </a:endParaRPr>
          </a:p>
        </p:txBody>
      </p:sp>
      <p:sp>
        <p:nvSpPr>
          <p:cNvPr id="329" name="Shape 329"/>
          <p:cNvSpPr txBox="1"/>
          <p:nvPr/>
        </p:nvSpPr>
        <p:spPr>
          <a:xfrm>
            <a:off x="8647112" y="6408736"/>
            <a:ext cx="366600" cy="365099"/>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FFFFFF"/>
              </a:buClr>
              <a:buSzPct val="25000"/>
              <a:buFont typeface="Tahoma"/>
              <a:buNone/>
            </a:pPr>
            <a:fld id="{00000000-1234-1234-1234-123412341234}" type="slidenum">
              <a:rPr lang="fa-IR" sz="1000" b="0" i="0" u="none">
                <a:solidFill>
                  <a:srgbClr val="FFFFFF"/>
                </a:solidFill>
                <a:latin typeface="Tahoma"/>
                <a:ea typeface="Tahoma"/>
                <a:cs typeface="Tahoma"/>
                <a:sym typeface="Tahoma"/>
              </a:rPr>
              <a:t>21</a:t>
            </a:fld>
            <a:endParaRPr lang="fa-IR" sz="1000" b="0" i="0" u="none">
              <a:solidFill>
                <a:srgbClr val="FFFFFF"/>
              </a:solidFill>
              <a:latin typeface="Tahoma"/>
              <a:ea typeface="Tahoma"/>
              <a:cs typeface="Tahoma"/>
              <a:sym typeface="Tahoma"/>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Shape 334"/>
          <p:cNvSpPr txBox="1">
            <a:spLocks noGrp="1"/>
          </p:cNvSpPr>
          <p:nvPr>
            <p:ph type="ctrTitle"/>
          </p:nvPr>
        </p:nvSpPr>
        <p:spPr>
          <a:xfrm>
            <a:off x="689292" y="1598536"/>
            <a:ext cx="6644196" cy="4810200"/>
          </a:xfrm>
          <a:prstGeom prst="rect">
            <a:avLst/>
          </a:prstGeom>
          <a:noFill/>
          <a:ln>
            <a:noFill/>
          </a:ln>
        </p:spPr>
        <p:txBody>
          <a:bodyPr lIns="91425" tIns="45700" rIns="91425" bIns="45700" anchor="b" anchorCtr="0">
            <a:noAutofit/>
          </a:bodyPr>
          <a:lstStyle/>
          <a:p>
            <a:pPr marL="0" marR="0" lvl="0" indent="0" algn="just" rtl="1">
              <a:lnSpc>
                <a:spcPct val="150000"/>
              </a:lnSpc>
              <a:spcBef>
                <a:spcPts val="0"/>
              </a:spcBef>
              <a:spcAft>
                <a:spcPts val="0"/>
              </a:spcAft>
              <a:buClr>
                <a:schemeClr val="dk1"/>
              </a:buClr>
              <a:buSzPct val="25000"/>
              <a:buFont typeface="Tahoma"/>
              <a:buNone/>
            </a:pPr>
            <a:r>
              <a:rPr lang="fa-IR" sz="2000" b="0" i="0" u="none" strike="noStrike" cap="none" dirty="0">
                <a:solidFill>
                  <a:schemeClr val="dk1"/>
                </a:solidFill>
                <a:effectLst>
                  <a:outerShdw blurRad="31750" dist="25400" dir="5400000" algn="tl" rotWithShape="0">
                    <a:srgbClr val="000000">
                      <a:alpha val="25000"/>
                    </a:srgbClr>
                  </a:outerShdw>
                </a:effectLst>
                <a:latin typeface="Tahoma"/>
                <a:ea typeface="Tahoma"/>
                <a:cs typeface="Tahoma"/>
                <a:sym typeface="Tahoma"/>
              </a:rPr>
              <a:t>رفتارگرايان از مكتب گشتالت اين گونه انتقاد مي كنندكه هشياري را موضوع مطالعات و هدف اصلي خود قرار داده است و ادعا مي كنند كه مطالعه ي هشياري بازگشتي ارتجاعي به دوران هايي است كه موقعيت هاي متافيزيكي، روانشناسي را گرفتار دردسرهاي بزرگي كرد. زيرا مطالعه هشياري با كمك روش درون نگري فرايندي كاملاً فردي، خصوصي و تكرار ناپذير است و موضوع روانشناسي علمي در عصر كنوني بايد عيني و قابل اندازه گيري باشد. در برخي جوامع دانشگاهي تئوري هاي ادراك گشتالت به جاي آن كه داراي ماهيت تبييني باشند به خاطر ماهيت توصيفي شان مورد انتقاد قرار ميگيرند و به همين خاطر برخي آن ها را اضافي يا بدون اطلاعات مفيد مي دانند.</a:t>
            </a:r>
          </a:p>
        </p:txBody>
      </p:sp>
      <p:sp>
        <p:nvSpPr>
          <p:cNvPr id="335" name="Shape 335"/>
          <p:cNvSpPr txBox="1"/>
          <p:nvPr/>
        </p:nvSpPr>
        <p:spPr>
          <a:xfrm>
            <a:off x="8647112" y="6408736"/>
            <a:ext cx="366600" cy="365099"/>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FFFFFF"/>
              </a:buClr>
              <a:buSzPct val="25000"/>
              <a:buFont typeface="Tahoma"/>
              <a:buNone/>
            </a:pPr>
            <a:fld id="{00000000-1234-1234-1234-123412341234}" type="slidenum">
              <a:rPr lang="fa-IR" sz="1000" b="0" i="0" u="none">
                <a:solidFill>
                  <a:srgbClr val="FFFFFF"/>
                </a:solidFill>
                <a:latin typeface="Tahoma"/>
                <a:ea typeface="Tahoma"/>
                <a:cs typeface="Tahoma"/>
                <a:sym typeface="Tahoma"/>
              </a:rPr>
              <a:t>22</a:t>
            </a:fld>
            <a:endParaRPr lang="fa-IR" sz="1000" b="0" i="0" u="none">
              <a:solidFill>
                <a:srgbClr val="FFFFFF"/>
              </a:solidFill>
              <a:latin typeface="Tahoma"/>
              <a:ea typeface="Tahoma"/>
              <a:cs typeface="Tahoma"/>
              <a:sym typeface="Tahoma"/>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Shape 340"/>
          <p:cNvSpPr txBox="1">
            <a:spLocks noGrp="1"/>
          </p:cNvSpPr>
          <p:nvPr>
            <p:ph idx="1"/>
          </p:nvPr>
        </p:nvSpPr>
        <p:spPr>
          <a:xfrm>
            <a:off x="384048" y="539700"/>
            <a:ext cx="7333488" cy="5778600"/>
          </a:xfrm>
          <a:prstGeom prst="rect">
            <a:avLst/>
          </a:prstGeom>
          <a:noFill/>
          <a:ln>
            <a:noFill/>
          </a:ln>
        </p:spPr>
        <p:txBody>
          <a:bodyPr lIns="91425" tIns="45700" rIns="91425" bIns="45700" anchor="t" anchorCtr="0">
            <a:noAutofit/>
          </a:bodyPr>
          <a:lstStyle/>
          <a:p>
            <a:pPr marL="365125" marR="0" lvl="0" indent="-263525" algn="just" rtl="1">
              <a:lnSpc>
                <a:spcPct val="150000"/>
              </a:lnSpc>
              <a:spcBef>
                <a:spcPts val="0"/>
              </a:spcBef>
              <a:spcAft>
                <a:spcPts val="0"/>
              </a:spcAft>
              <a:buClr>
                <a:schemeClr val="accent1"/>
              </a:buClr>
              <a:buSzPct val="68000"/>
              <a:buFont typeface="Noto Sans Symbols"/>
              <a:buChar char="▶"/>
            </a:pPr>
            <a:r>
              <a:rPr lang="fa-IR" sz="2000" b="0" i="0" u="none" dirty="0">
                <a:solidFill>
                  <a:schemeClr val="dk1"/>
                </a:solidFill>
                <a:latin typeface="Tahoma"/>
                <a:ea typeface="Tahoma"/>
                <a:cs typeface="Tahoma"/>
                <a:sym typeface="Tahoma"/>
              </a:rPr>
              <a:t>مكتب روان شناسي گشتالت در بين مكاتب اصلي روان شناسي آمريكا موفققيت چنداني به دست نياورد و كهلر اعتراف مي كرد كه تاثير روانشناسي گشتالت بسيار مجدود است زيرا هسته ي مركزي تحقيقات آن را مطالعه درباره ي ادارك تشكيل مي دهد. در حالي كه هدف اصلي روانشناسي آمريكا مطالعه ي يادگيري است. هر چند كهلر به مبحث يادگيري علاقه مند بود و آزمايش هايي هم انجام داد كه هنوز مورد توجه روان شناسان است . البته تنها روانشناسي گشتالت نيست كه به چنين سرنوشتي دچار شده است بلكه بيشتر مكاتب روانشناسي سرانجام مشابهي داشته اند امروز ديگر روانشناسي از مكاتب مختلف تشكيل شنشده است بلكه مكتبي التقاطي است كه گزيده ي نتايج همه تحقيقات روانشناسي را صرفنظر از تعلق آن ها به هر مكتبي گردآوري كرده است.</a:t>
            </a:r>
          </a:p>
          <a:p>
            <a:pPr marL="365125" marR="0" lvl="0" indent="-263525" algn="l" rtl="0">
              <a:spcBef>
                <a:spcPts val="400"/>
              </a:spcBef>
              <a:spcAft>
                <a:spcPts val="0"/>
              </a:spcAft>
              <a:buClr>
                <a:schemeClr val="accent1"/>
              </a:buClr>
              <a:buSzPct val="68000"/>
              <a:buFont typeface="Noto Sans Symbols"/>
              <a:buNone/>
            </a:pPr>
            <a:endParaRPr sz="2000" b="0" i="0" u="none" dirty="0">
              <a:solidFill>
                <a:schemeClr val="dk1"/>
              </a:solidFill>
              <a:latin typeface="Tahoma"/>
              <a:ea typeface="Tahoma"/>
              <a:cs typeface="Tahoma"/>
              <a:sym typeface="Tahoma"/>
            </a:endParaRPr>
          </a:p>
        </p:txBody>
      </p:sp>
      <p:sp>
        <p:nvSpPr>
          <p:cNvPr id="341" name="Shape 341"/>
          <p:cNvSpPr txBox="1"/>
          <p:nvPr/>
        </p:nvSpPr>
        <p:spPr>
          <a:xfrm>
            <a:off x="8647112" y="6408736"/>
            <a:ext cx="366600" cy="365099"/>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Tahoma"/>
              <a:buNone/>
            </a:pPr>
            <a:fld id="{00000000-1234-1234-1234-123412341234}" type="slidenum">
              <a:rPr lang="fa-IR" sz="1000" b="0" i="0" u="none">
                <a:solidFill>
                  <a:schemeClr val="dk1"/>
                </a:solidFill>
                <a:latin typeface="Tahoma"/>
                <a:ea typeface="Tahoma"/>
                <a:cs typeface="Tahoma"/>
                <a:sym typeface="Tahoma"/>
              </a:rPr>
              <a:t>23</a:t>
            </a:fld>
            <a:endParaRPr lang="fa-IR" sz="1000" b="0" i="0" u="none">
              <a:solidFill>
                <a:schemeClr val="dk1"/>
              </a:solidFill>
              <a:latin typeface="Tahoma"/>
              <a:ea typeface="Tahoma"/>
              <a:cs typeface="Tahoma"/>
              <a:sym typeface="Tahom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Shape 215"/>
          <p:cNvSpPr txBox="1">
            <a:spLocks noGrp="1"/>
          </p:cNvSpPr>
          <p:nvPr>
            <p:ph type="body" idx="1"/>
          </p:nvPr>
        </p:nvSpPr>
        <p:spPr>
          <a:xfrm>
            <a:off x="457200" y="609600"/>
            <a:ext cx="6324600" cy="5562600"/>
          </a:xfrm>
          <a:prstGeom prst="rect">
            <a:avLst/>
          </a:prstGeom>
          <a:solidFill>
            <a:schemeClr val="accent1"/>
          </a:solidFill>
          <a:ln w="9650" cap="flat" cmpd="sng">
            <a:solidFill>
              <a:schemeClr val="accent1"/>
            </a:solidFill>
            <a:prstDash val="solid"/>
            <a:miter/>
            <a:headEnd type="none" w="med" len="med"/>
            <a:tailEnd type="none" w="med" len="med"/>
          </a:ln>
        </p:spPr>
        <p:txBody>
          <a:bodyPr lIns="182875" tIns="45700" rIns="91425" bIns="45700" anchor="ctr" anchorCtr="0">
            <a:noAutofit/>
          </a:bodyPr>
          <a:lstStyle/>
          <a:p>
            <a:pPr marL="0" lvl="0" indent="0" algn="just" rtl="1">
              <a:lnSpc>
                <a:spcPct val="150000"/>
              </a:lnSpc>
              <a:spcBef>
                <a:spcPts val="0"/>
              </a:spcBef>
              <a:spcAft>
                <a:spcPts val="0"/>
              </a:spcAft>
              <a:buSzPct val="25000"/>
              <a:buNone/>
            </a:pPr>
            <a:r>
              <a:rPr lang="fa-IR" sz="2000" b="1" i="0" u="none" dirty="0">
                <a:solidFill>
                  <a:schemeClr val="lt1"/>
                </a:solidFill>
                <a:latin typeface="Tahoma"/>
                <a:ea typeface="Tahoma"/>
                <a:cs typeface="Tahoma"/>
                <a:sym typeface="Tahoma"/>
              </a:rPr>
              <a:t>گشتالت بنا به تعریف، عبارت است از یک پدیده نظام‌دار یا یک کل که عناصر آن با آنکه متمایزند به یکدیگر سخت وابسته و مرتبط هستند.اجزای یک گشتالت خواصی دارند که از قرارگیری آن‌ها در کل ناشی می‌شود و کل نیز خواصی دارد که در هیچ یک از عناصرش یافت نمی‌شود. بنابراین یک گشتالت واحدی متمایز از اجزا و محیط اطرافش است. گشتالت در پدیده‌های فیزیکی، زیستی و در رفتار انسان به صورت‌های مختلف ظاهر می‌شود.</a:t>
            </a:r>
            <a:br>
              <a:rPr lang="fa-IR" sz="2000" b="1" i="0" u="none" dirty="0">
                <a:solidFill>
                  <a:schemeClr val="lt1"/>
                </a:solidFill>
                <a:latin typeface="Tahoma"/>
                <a:ea typeface="Tahoma"/>
                <a:cs typeface="Tahoma"/>
                <a:sym typeface="Tahoma"/>
              </a:rPr>
            </a:br>
            <a:endParaRPr lang="fa-IR" sz="2000" b="1" i="0" u="none" dirty="0">
              <a:solidFill>
                <a:schemeClr val="lt1"/>
              </a:solidFill>
              <a:latin typeface="Tahoma"/>
              <a:ea typeface="Tahoma"/>
              <a:cs typeface="Tahoma"/>
              <a:sym typeface="Tahoma"/>
            </a:endParaRPr>
          </a:p>
          <a:p>
            <a:pPr marL="0" lvl="0" indent="0" algn="l" rtl="0">
              <a:spcBef>
                <a:spcPts val="400"/>
              </a:spcBef>
              <a:spcAft>
                <a:spcPts val="0"/>
              </a:spcAft>
              <a:buSzPct val="25000"/>
              <a:buNone/>
            </a:pPr>
            <a:endParaRPr sz="2000" b="1" i="0" u="none" dirty="0">
              <a:solidFill>
                <a:schemeClr val="lt1"/>
              </a:solidFill>
              <a:latin typeface="Tahoma"/>
              <a:ea typeface="Tahoma"/>
              <a:cs typeface="Tahoma"/>
              <a:sym typeface="Tahoma"/>
            </a:endParaRPr>
          </a:p>
        </p:txBody>
      </p:sp>
      <p:sp>
        <p:nvSpPr>
          <p:cNvPr id="216" name="Shape 216"/>
          <p:cNvSpPr txBox="1"/>
          <p:nvPr/>
        </p:nvSpPr>
        <p:spPr>
          <a:xfrm>
            <a:off x="8647112" y="6408736"/>
            <a:ext cx="366600" cy="365099"/>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Tahoma"/>
              <a:buNone/>
            </a:pPr>
            <a:fld id="{00000000-1234-1234-1234-123412341234}" type="slidenum">
              <a:rPr lang="fa-IR" sz="1000" b="0" i="0" u="none">
                <a:solidFill>
                  <a:schemeClr val="dk1"/>
                </a:solidFill>
                <a:latin typeface="Tahoma"/>
                <a:ea typeface="Tahoma"/>
                <a:cs typeface="Tahoma"/>
                <a:sym typeface="Tahoma"/>
              </a:rPr>
              <a:t>3</a:t>
            </a:fld>
            <a:endParaRPr lang="fa-IR" sz="1000" b="0" i="0" u="none">
              <a:solidFill>
                <a:schemeClr val="dk1"/>
              </a:solidFill>
              <a:latin typeface="Tahoma"/>
              <a:ea typeface="Tahoma"/>
              <a:cs typeface="Tahoma"/>
              <a:sym typeface="Tahom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Shape 221"/>
          <p:cNvSpPr txBox="1">
            <a:spLocks noGrp="1"/>
          </p:cNvSpPr>
          <p:nvPr>
            <p:ph type="title"/>
          </p:nvPr>
        </p:nvSpPr>
        <p:spPr>
          <a:xfrm>
            <a:off x="-2383790" y="261936"/>
            <a:ext cx="8388300" cy="1158900"/>
          </a:xfrm>
          <a:prstGeom prst="rect">
            <a:avLst/>
          </a:prstGeom>
          <a:noFill/>
          <a:ln>
            <a:noFill/>
          </a:ln>
        </p:spPr>
        <p:txBody>
          <a:bodyPr lIns="91425" tIns="45700" rIns="91425" bIns="45700" anchor="ctr" anchorCtr="0">
            <a:normAutofit/>
          </a:bodyPr>
          <a:lstStyle/>
          <a:p>
            <a:pPr marL="0" marR="0" lvl="0" indent="0" algn="r" rtl="1">
              <a:lnSpc>
                <a:spcPct val="100000"/>
              </a:lnSpc>
              <a:spcBef>
                <a:spcPts val="0"/>
              </a:spcBef>
              <a:spcAft>
                <a:spcPts val="0"/>
              </a:spcAft>
              <a:buClr>
                <a:schemeClr val="dk2"/>
              </a:buClr>
              <a:buSzPct val="25000"/>
              <a:buFont typeface="Tahoma"/>
              <a:buNone/>
            </a:pPr>
            <a:r>
              <a:rPr lang="fa-IR" sz="2800" b="1" i="1" u="none" strike="noStrike" cap="none" dirty="0">
                <a:solidFill>
                  <a:schemeClr val="dk2"/>
                </a:solidFill>
                <a:effectLst>
                  <a:outerShdw blurRad="31750" dist="25400" dir="5400000" algn="tl" rotWithShape="0">
                    <a:srgbClr val="000000">
                      <a:alpha val="25000"/>
                    </a:srgbClr>
                  </a:outerShdw>
                </a:effectLst>
                <a:latin typeface="Tahoma"/>
                <a:ea typeface="Tahoma"/>
                <a:cs typeface="Tahoma"/>
                <a:sym typeface="Tahoma"/>
              </a:rPr>
              <a:t>نظریه گشتالت :</a:t>
            </a:r>
            <a:br>
              <a:rPr lang="fa-IR" sz="2800" b="1" i="1" u="none" strike="noStrike" cap="none" dirty="0">
                <a:solidFill>
                  <a:schemeClr val="dk2"/>
                </a:solidFill>
                <a:effectLst>
                  <a:outerShdw blurRad="31750" dist="25400" dir="5400000" algn="tl" rotWithShape="0">
                    <a:srgbClr val="000000">
                      <a:alpha val="25000"/>
                    </a:srgbClr>
                  </a:outerShdw>
                </a:effectLst>
                <a:latin typeface="Rambla"/>
                <a:ea typeface="Rambla"/>
                <a:cs typeface="Rambla"/>
                <a:sym typeface="Rambla"/>
              </a:rPr>
            </a:br>
            <a:endParaRPr lang="fa-IR" sz="2800" b="1" i="1" u="none" strike="noStrike" cap="none" dirty="0">
              <a:solidFill>
                <a:schemeClr val="dk2"/>
              </a:solidFill>
              <a:effectLst>
                <a:outerShdw blurRad="31750" dist="25400" dir="5400000" algn="tl" rotWithShape="0">
                  <a:srgbClr val="000000">
                    <a:alpha val="25000"/>
                  </a:srgbClr>
                </a:outerShdw>
              </a:effectLst>
              <a:latin typeface="Rambla"/>
              <a:ea typeface="Rambla"/>
              <a:cs typeface="Rambla"/>
              <a:sym typeface="Rambla"/>
            </a:endParaRPr>
          </a:p>
        </p:txBody>
      </p:sp>
      <p:sp>
        <p:nvSpPr>
          <p:cNvPr id="222" name="Shape 222"/>
          <p:cNvSpPr txBox="1">
            <a:spLocks noGrp="1"/>
          </p:cNvSpPr>
          <p:nvPr>
            <p:ph type="body" idx="1"/>
          </p:nvPr>
        </p:nvSpPr>
        <p:spPr>
          <a:xfrm>
            <a:off x="457200" y="1420836"/>
            <a:ext cx="7772400" cy="4751364"/>
          </a:xfrm>
          <a:prstGeom prst="rect">
            <a:avLst/>
          </a:prstGeom>
          <a:solidFill>
            <a:schemeClr val="accent1"/>
          </a:solidFill>
          <a:ln w="9650" cap="flat" cmpd="sng">
            <a:solidFill>
              <a:schemeClr val="accent1"/>
            </a:solidFill>
            <a:prstDash val="solid"/>
            <a:miter/>
            <a:headEnd type="none" w="med" len="med"/>
            <a:tailEnd type="none" w="med" len="med"/>
          </a:ln>
        </p:spPr>
        <p:txBody>
          <a:bodyPr lIns="182875" tIns="45700" rIns="91425" bIns="45700" anchor="ctr" anchorCtr="0">
            <a:noAutofit/>
          </a:bodyPr>
          <a:lstStyle/>
          <a:p>
            <a:pPr marL="0" lvl="0" indent="0" algn="just" rtl="1">
              <a:lnSpc>
                <a:spcPct val="150000"/>
              </a:lnSpc>
              <a:spcBef>
                <a:spcPts val="0"/>
              </a:spcBef>
              <a:spcAft>
                <a:spcPts val="0"/>
              </a:spcAft>
              <a:buSzPct val="25000"/>
              <a:buNone/>
            </a:pPr>
            <a:r>
              <a:rPr lang="fa-IR" sz="2000" b="0" i="0" u="none" dirty="0">
                <a:solidFill>
                  <a:schemeClr val="lt1"/>
                </a:solidFill>
                <a:latin typeface="Tahoma"/>
                <a:ea typeface="Tahoma"/>
                <a:cs typeface="Tahoma"/>
                <a:sym typeface="Tahoma"/>
              </a:rPr>
              <a:t>روانشناسان گشتالت معتقد بودند که گرچه تجربه‌های روانشناختی از عناصر حسی ناشی می‌شوند، اما با خود این عناصر تفاوت دارند. روانشناسان گشتالت معتقد بودند که یک ارگانیزم چیزی به تجربه می‌افزاید که در داده‌های حسی وجود نداردو آنها آن چیز را سازمان (organization) نامیدند و همانطورکه بیان شد گشتالت در آلمانی به معنی سازمان است. طبق نظریه گشتالت ما دنیا را در کل‌های معنی‌دار تجربه می‌کنیم و محرک‌های جداگانه را نمی‌بینیم و کلا هرآنچه می‌بینیم محرک‌های ترکیب یافته در سازمان‌ها(گشتالت‌ها)یی است که برای ما معنی دارند.</a:t>
            </a:r>
          </a:p>
        </p:txBody>
      </p:sp>
      <p:sp>
        <p:nvSpPr>
          <p:cNvPr id="223" name="Shape 223"/>
          <p:cNvSpPr txBox="1"/>
          <p:nvPr/>
        </p:nvSpPr>
        <p:spPr>
          <a:xfrm>
            <a:off x="8647112" y="6408736"/>
            <a:ext cx="366600" cy="365099"/>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Tahoma"/>
              <a:buNone/>
            </a:pPr>
            <a:fld id="{00000000-1234-1234-1234-123412341234}" type="slidenum">
              <a:rPr lang="fa-IR" sz="1000" b="0" i="0" u="none">
                <a:solidFill>
                  <a:schemeClr val="dk1"/>
                </a:solidFill>
                <a:latin typeface="Tahoma"/>
                <a:ea typeface="Tahoma"/>
                <a:cs typeface="Tahoma"/>
                <a:sym typeface="Tahoma"/>
              </a:rPr>
              <a:t>4</a:t>
            </a:fld>
            <a:endParaRPr lang="fa-IR" sz="1000" b="0" i="0" u="none">
              <a:solidFill>
                <a:schemeClr val="dk1"/>
              </a:solidFill>
              <a:latin typeface="Tahoma"/>
              <a:ea typeface="Tahoma"/>
              <a:cs typeface="Tahoma"/>
              <a:sym typeface="Tahom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Shape 228"/>
          <p:cNvSpPr txBox="1">
            <a:spLocks noGrp="1"/>
          </p:cNvSpPr>
          <p:nvPr>
            <p:ph type="body" idx="1"/>
          </p:nvPr>
        </p:nvSpPr>
        <p:spPr>
          <a:xfrm>
            <a:off x="950976" y="647700"/>
            <a:ext cx="5922264" cy="5562600"/>
          </a:xfrm>
          <a:prstGeom prst="rect">
            <a:avLst/>
          </a:prstGeom>
          <a:solidFill>
            <a:schemeClr val="accent1"/>
          </a:solidFill>
          <a:ln w="9650" cap="flat" cmpd="sng">
            <a:solidFill>
              <a:schemeClr val="accent1"/>
            </a:solidFill>
            <a:prstDash val="solid"/>
            <a:miter/>
            <a:headEnd type="none" w="med" len="med"/>
            <a:tailEnd type="none" w="med" len="med"/>
          </a:ln>
        </p:spPr>
        <p:txBody>
          <a:bodyPr lIns="182875" tIns="45700" rIns="91425" bIns="45700" anchor="ctr" anchorCtr="0">
            <a:noAutofit/>
          </a:bodyPr>
          <a:lstStyle/>
          <a:p>
            <a:pPr marL="0" lvl="0" indent="0" algn="just" rtl="1">
              <a:lnSpc>
                <a:spcPct val="150000"/>
              </a:lnSpc>
              <a:spcBef>
                <a:spcPts val="0"/>
              </a:spcBef>
              <a:spcAft>
                <a:spcPts val="0"/>
              </a:spcAft>
              <a:buSzPct val="25000"/>
              <a:buNone/>
            </a:pPr>
            <a:r>
              <a:rPr lang="fa-IR" sz="3200" b="1" i="0" u="none" dirty="0">
                <a:solidFill>
                  <a:srgbClr val="4D5040"/>
                </a:solidFill>
                <a:latin typeface="Rambla"/>
                <a:ea typeface="Rambla"/>
                <a:cs typeface="Rambla"/>
                <a:sym typeface="Rambla"/>
              </a:rPr>
              <a:t>      مفاهیم اساسی گشتالت‌درمانی : </a:t>
            </a:r>
          </a:p>
        </p:txBody>
      </p:sp>
      <p:sp>
        <p:nvSpPr>
          <p:cNvPr id="229" name="Shape 229"/>
          <p:cNvSpPr txBox="1"/>
          <p:nvPr/>
        </p:nvSpPr>
        <p:spPr>
          <a:xfrm>
            <a:off x="8647112" y="6408736"/>
            <a:ext cx="366600" cy="365099"/>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Tahoma"/>
              <a:buNone/>
            </a:pPr>
            <a:fld id="{00000000-1234-1234-1234-123412341234}" type="slidenum">
              <a:rPr lang="fa-IR" sz="1000" b="0" i="0" u="none">
                <a:solidFill>
                  <a:schemeClr val="dk1"/>
                </a:solidFill>
                <a:latin typeface="Tahoma"/>
                <a:ea typeface="Tahoma"/>
                <a:cs typeface="Tahoma"/>
                <a:sym typeface="Tahoma"/>
              </a:rPr>
              <a:t>5</a:t>
            </a:fld>
            <a:endParaRPr lang="fa-IR" sz="1000" b="0" i="0" u="none">
              <a:solidFill>
                <a:schemeClr val="dk1"/>
              </a:solidFill>
              <a:latin typeface="Tahoma"/>
              <a:ea typeface="Tahoma"/>
              <a:cs typeface="Tahoma"/>
              <a:sym typeface="Tahom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Shape 234"/>
          <p:cNvSpPr txBox="1">
            <a:spLocks noGrp="1"/>
          </p:cNvSpPr>
          <p:nvPr>
            <p:ph type="ctrTitle"/>
          </p:nvPr>
        </p:nvSpPr>
        <p:spPr>
          <a:xfrm>
            <a:off x="-1274191" y="539700"/>
            <a:ext cx="7870800" cy="908100"/>
          </a:xfrm>
          <a:prstGeom prst="rect">
            <a:avLst/>
          </a:prstGeom>
          <a:noFill/>
          <a:ln>
            <a:noFill/>
          </a:ln>
        </p:spPr>
        <p:txBody>
          <a:bodyPr lIns="91425" tIns="45700" rIns="91425" bIns="45700" anchor="b" anchorCtr="0">
            <a:noAutofit/>
          </a:bodyPr>
          <a:lstStyle/>
          <a:p>
            <a:pPr marL="0" marR="0" lvl="0" indent="0" algn="r" rtl="1">
              <a:lnSpc>
                <a:spcPct val="100000"/>
              </a:lnSpc>
              <a:spcBef>
                <a:spcPts val="0"/>
              </a:spcBef>
              <a:spcAft>
                <a:spcPts val="0"/>
              </a:spcAft>
              <a:buClr>
                <a:schemeClr val="dk1"/>
              </a:buClr>
              <a:buSzPct val="25000"/>
              <a:buFont typeface="Tahoma"/>
              <a:buNone/>
            </a:pPr>
            <a:r>
              <a:rPr lang="fa-IR" sz="2000" b="1" i="0" u="none" strike="noStrike" cap="none" dirty="0">
                <a:solidFill>
                  <a:schemeClr val="dk1"/>
                </a:solidFill>
                <a:effectLst>
                  <a:outerShdw blurRad="31750" dist="25400" dir="5400000" algn="tl" rotWithShape="0">
                    <a:srgbClr val="000000">
                      <a:alpha val="25000"/>
                    </a:srgbClr>
                  </a:outerShdw>
                </a:effectLst>
                <a:latin typeface="Tahoma"/>
                <a:ea typeface="Tahoma"/>
                <a:cs typeface="Tahoma"/>
                <a:sym typeface="Tahoma"/>
              </a:rPr>
              <a:t>  </a:t>
            </a:r>
            <a:r>
              <a:rPr lang="fa-IR" sz="2800" b="1" i="0" u="none" strike="noStrike" cap="none" dirty="0">
                <a:solidFill>
                  <a:schemeClr val="dk1"/>
                </a:solidFill>
                <a:effectLst>
                  <a:outerShdw blurRad="31750" dist="25400" dir="5400000" algn="tl" rotWithShape="0">
                    <a:srgbClr val="000000">
                      <a:alpha val="25000"/>
                    </a:srgbClr>
                  </a:outerShdw>
                </a:effectLst>
                <a:latin typeface="Rambla"/>
                <a:ea typeface="Rambla"/>
                <a:cs typeface="Rambla"/>
                <a:sym typeface="Rambla"/>
              </a:rPr>
              <a:t>1. نظریه ی شخصیت :</a:t>
            </a:r>
            <a:br>
              <a:rPr lang="fa-IR" sz="2000" b="1" i="0" u="none" strike="noStrike" cap="none" dirty="0">
                <a:solidFill>
                  <a:schemeClr val="dk2"/>
                </a:solidFill>
                <a:effectLst>
                  <a:outerShdw blurRad="31750" dist="25400" dir="5400000" algn="tl" rotWithShape="0">
                    <a:srgbClr val="000000">
                      <a:alpha val="25000"/>
                    </a:srgbClr>
                  </a:outerShdw>
                </a:effectLst>
                <a:latin typeface="Tahoma"/>
                <a:ea typeface="Tahoma"/>
                <a:cs typeface="Tahoma"/>
                <a:sym typeface="Tahoma"/>
              </a:rPr>
            </a:br>
            <a:endParaRPr lang="fa-IR" sz="2000" b="1" i="0" u="none" strike="noStrike" cap="none" dirty="0">
              <a:solidFill>
                <a:schemeClr val="dk2"/>
              </a:solidFill>
              <a:effectLst>
                <a:outerShdw blurRad="31750" dist="25400" dir="5400000" algn="tl" rotWithShape="0">
                  <a:srgbClr val="000000">
                    <a:alpha val="25000"/>
                  </a:srgbClr>
                </a:outerShdw>
              </a:effectLst>
              <a:latin typeface="Tahoma"/>
              <a:ea typeface="Tahoma"/>
              <a:cs typeface="Tahoma"/>
              <a:sym typeface="Tahoma"/>
            </a:endParaRPr>
          </a:p>
        </p:txBody>
      </p:sp>
      <p:sp>
        <p:nvSpPr>
          <p:cNvPr id="235" name="Shape 235"/>
          <p:cNvSpPr txBox="1">
            <a:spLocks noGrp="1"/>
          </p:cNvSpPr>
          <p:nvPr>
            <p:ph type="subTitle" idx="1"/>
          </p:nvPr>
        </p:nvSpPr>
        <p:spPr>
          <a:xfrm>
            <a:off x="1069848" y="2197608"/>
            <a:ext cx="5910809" cy="4870500"/>
          </a:xfrm>
          <a:prstGeom prst="rect">
            <a:avLst/>
          </a:prstGeom>
          <a:noFill/>
          <a:ln>
            <a:noFill/>
          </a:ln>
        </p:spPr>
        <p:txBody>
          <a:bodyPr lIns="45700" tIns="45700" rIns="45700" bIns="45700" anchor="t" anchorCtr="0">
            <a:noAutofit/>
          </a:bodyPr>
          <a:lstStyle/>
          <a:p>
            <a:pPr marL="0" lvl="0" indent="0" algn="just" rtl="1">
              <a:lnSpc>
                <a:spcPct val="150000"/>
              </a:lnSpc>
              <a:spcBef>
                <a:spcPts val="0"/>
              </a:spcBef>
              <a:spcAft>
                <a:spcPts val="0"/>
              </a:spcAft>
              <a:buClr>
                <a:schemeClr val="accent1"/>
              </a:buClr>
              <a:buSzPct val="68000"/>
              <a:buFont typeface="Arial"/>
              <a:buChar char="•"/>
            </a:pPr>
            <a:r>
              <a:rPr lang="fa-IR" sz="2000" b="0" i="0" u="none" dirty="0">
                <a:solidFill>
                  <a:schemeClr val="dk1"/>
                </a:solidFill>
                <a:latin typeface="Tahoma"/>
                <a:ea typeface="Tahoma"/>
                <a:cs typeface="Tahoma"/>
                <a:sym typeface="Tahoma"/>
              </a:rPr>
              <a:t>پرلز، انسان را موجودی وحدت‌یافته، خودنظم، کل نگر، وابسته به محیط و تجربه گر می انگارد که شخصیتی با ابعاد اجتماعی، روانی – جسمانی و روحی دارد.</a:t>
            </a:r>
          </a:p>
          <a:p>
            <a:pPr marL="0" lvl="0" indent="0" algn="just" rtl="1">
              <a:lnSpc>
                <a:spcPct val="150000"/>
              </a:lnSpc>
              <a:spcBef>
                <a:spcPts val="400"/>
              </a:spcBef>
              <a:spcAft>
                <a:spcPts val="0"/>
              </a:spcAft>
              <a:buClr>
                <a:schemeClr val="accent1"/>
              </a:buClr>
              <a:buSzPct val="68000"/>
              <a:buFont typeface="Arial"/>
              <a:buChar char="•"/>
            </a:pPr>
            <a:r>
              <a:rPr lang="fa-IR" sz="2000" b="0" i="0" u="none" dirty="0">
                <a:solidFill>
                  <a:schemeClr val="dk1"/>
                </a:solidFill>
                <a:latin typeface="Tahoma"/>
                <a:ea typeface="Tahoma"/>
                <a:cs typeface="Tahoma"/>
                <a:sym typeface="Tahoma"/>
              </a:rPr>
              <a:t>این سه بعد، به هنگام تولد، به‌طور بالقوه در فرد وجود دارند و در امتداد یک پیوستار قرار می­گیرند : </a:t>
            </a:r>
          </a:p>
        </p:txBody>
      </p:sp>
      <p:sp>
        <p:nvSpPr>
          <p:cNvPr id="236" name="Shape 236"/>
          <p:cNvSpPr txBox="1"/>
          <p:nvPr/>
        </p:nvSpPr>
        <p:spPr>
          <a:xfrm>
            <a:off x="8647112" y="6408736"/>
            <a:ext cx="366600" cy="365099"/>
          </a:xfrm>
          <a:prstGeom prst="rect">
            <a:avLst/>
          </a:prstGeom>
          <a:noFill/>
          <a:ln>
            <a:noFill/>
          </a:ln>
        </p:spPr>
        <p:txBody>
          <a:bodyPr lIns="91425" tIns="45700" rIns="91425" bIns="45700" anchor="b" anchorCtr="0">
            <a:noAutofit/>
          </a:bodyPr>
          <a:lstStyle/>
          <a:p>
            <a:pPr marL="0" marR="0" lvl="0" indent="0" algn="just" rtl="1">
              <a:lnSpc>
                <a:spcPct val="100000"/>
              </a:lnSpc>
              <a:spcBef>
                <a:spcPts val="0"/>
              </a:spcBef>
              <a:spcAft>
                <a:spcPts val="0"/>
              </a:spcAft>
              <a:buClr>
                <a:srgbClr val="FFFFFF"/>
              </a:buClr>
              <a:buSzPct val="25000"/>
              <a:buFont typeface="Tahoma"/>
              <a:buNone/>
            </a:pPr>
            <a:fld id="{00000000-1234-1234-1234-123412341234}" type="slidenum">
              <a:rPr lang="fa-IR" sz="2000" b="0" i="0" u="none">
                <a:solidFill>
                  <a:srgbClr val="FFFFFF"/>
                </a:solidFill>
                <a:latin typeface="Tahoma"/>
                <a:ea typeface="Tahoma"/>
                <a:cs typeface="Tahoma"/>
                <a:sym typeface="Tahoma"/>
              </a:rPr>
              <a:t>6</a:t>
            </a:fld>
            <a:endParaRPr lang="fa-IR" sz="2000" b="0" i="0" u="none">
              <a:solidFill>
                <a:srgbClr val="FFFFFF"/>
              </a:solidFill>
              <a:latin typeface="Tahoma"/>
              <a:ea typeface="Tahoma"/>
              <a:cs typeface="Tahoma"/>
              <a:sym typeface="Tahom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3" name="Shape 243"/>
          <p:cNvSpPr txBox="1">
            <a:spLocks noGrp="1"/>
          </p:cNvSpPr>
          <p:nvPr>
            <p:ph type="title"/>
          </p:nvPr>
        </p:nvSpPr>
        <p:spPr>
          <a:xfrm>
            <a:off x="-2328926" y="450900"/>
            <a:ext cx="8394600" cy="1231800"/>
          </a:xfrm>
          <a:prstGeom prst="rect">
            <a:avLst/>
          </a:prstGeom>
          <a:noFill/>
          <a:ln>
            <a:noFill/>
          </a:ln>
        </p:spPr>
        <p:txBody>
          <a:bodyPr lIns="91425" tIns="45700" rIns="91425" bIns="45700" anchor="ctr" anchorCtr="0">
            <a:normAutofit/>
          </a:bodyPr>
          <a:lstStyle/>
          <a:p>
            <a:pPr marL="0" marR="0" lvl="0" indent="0" algn="r" rtl="1">
              <a:lnSpc>
                <a:spcPct val="100000"/>
              </a:lnSpc>
              <a:spcBef>
                <a:spcPts val="0"/>
              </a:spcBef>
              <a:spcAft>
                <a:spcPts val="0"/>
              </a:spcAft>
              <a:buClr>
                <a:schemeClr val="dk1"/>
              </a:buClr>
              <a:buSzPct val="25000"/>
              <a:buFont typeface="Rambla"/>
              <a:buNone/>
            </a:pPr>
            <a:r>
              <a:rPr lang="fa-IR" sz="2800" b="1" i="0" u="none" strike="noStrike" cap="none" dirty="0">
                <a:solidFill>
                  <a:schemeClr val="dk1"/>
                </a:solidFill>
                <a:effectLst>
                  <a:outerShdw blurRad="31750" dist="25400" dir="5400000" algn="tl" rotWithShape="0">
                    <a:srgbClr val="000000">
                      <a:alpha val="25000"/>
                    </a:srgbClr>
                  </a:outerShdw>
                </a:effectLst>
                <a:latin typeface="Rambla"/>
                <a:ea typeface="Rambla"/>
                <a:cs typeface="Rambla"/>
                <a:sym typeface="Rambla"/>
              </a:rPr>
              <a:t>  -مرحله ی اجتماعی :</a:t>
            </a:r>
          </a:p>
        </p:txBody>
      </p:sp>
      <p:sp>
        <p:nvSpPr>
          <p:cNvPr id="241" name="Shape 241"/>
          <p:cNvSpPr txBox="1">
            <a:spLocks noGrp="1"/>
          </p:cNvSpPr>
          <p:nvPr>
            <p:ph idx="1"/>
          </p:nvPr>
        </p:nvSpPr>
        <p:spPr>
          <a:xfrm>
            <a:off x="457200" y="1905000"/>
            <a:ext cx="7022592" cy="3886200"/>
          </a:xfrm>
          <a:prstGeom prst="rect">
            <a:avLst/>
          </a:prstGeom>
          <a:noFill/>
          <a:ln>
            <a:noFill/>
          </a:ln>
        </p:spPr>
        <p:txBody>
          <a:bodyPr lIns="91425" tIns="45700" rIns="91425" bIns="45700" anchor="t" anchorCtr="0">
            <a:noAutofit/>
          </a:bodyPr>
          <a:lstStyle/>
          <a:p>
            <a:pPr marL="365125" marR="0" lvl="0" indent="-263525" algn="just" rtl="1">
              <a:lnSpc>
                <a:spcPct val="150000"/>
              </a:lnSpc>
              <a:spcBef>
                <a:spcPts val="0"/>
              </a:spcBef>
              <a:spcAft>
                <a:spcPts val="0"/>
              </a:spcAft>
              <a:buClr>
                <a:schemeClr val="accent1"/>
              </a:buClr>
              <a:buSzPct val="25000"/>
              <a:buFont typeface="Noto Sans Symbols"/>
              <a:buNone/>
            </a:pPr>
            <a:r>
              <a:rPr lang="fa-IR" sz="2000" b="0" i="0" u="none" dirty="0">
                <a:solidFill>
                  <a:schemeClr val="dk1"/>
                </a:solidFill>
                <a:latin typeface="Tahoma"/>
                <a:ea typeface="Tahoma"/>
                <a:cs typeface="Tahoma"/>
                <a:sym typeface="Tahoma"/>
              </a:rPr>
              <a:t>    به فاصله ی بسیار کمی پس از تولد آغاز می شود، به وسیله آگاهی و توجه به دیگران خصوصا به والدین، مشخص می شود. البته جنبه جسمانی نیز در این مرحله وجود دارد ولی بدون آگاهی و شعور انجام می‌پذیرد. در خلال مدت زمانی که تعامل با دیگران ضرورت می یابد و مرحله ی اجتماعی نامیده می شود، کودک به ارتباط با دیگران اقدام می کند. سطح اول بدان دلیل مرحله ی اجتماعی نامیده می شود که در آن به ارتباط با دیگران شدیدا احساس نیاز می شود. در این مرحله، دیگران باید به منزله منبع و مرجع مورد استفاده قرار گیرند.</a:t>
            </a:r>
          </a:p>
        </p:txBody>
      </p:sp>
      <p:sp>
        <p:nvSpPr>
          <p:cNvPr id="242" name="Shape 242"/>
          <p:cNvSpPr txBox="1"/>
          <p:nvPr/>
        </p:nvSpPr>
        <p:spPr>
          <a:xfrm>
            <a:off x="8647112" y="6408736"/>
            <a:ext cx="366600" cy="365099"/>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Tahoma"/>
              <a:buNone/>
            </a:pPr>
            <a:fld id="{00000000-1234-1234-1234-123412341234}" type="slidenum">
              <a:rPr lang="fa-IR" sz="1000" b="0" i="0" u="none">
                <a:solidFill>
                  <a:schemeClr val="dk1"/>
                </a:solidFill>
                <a:latin typeface="Tahoma"/>
                <a:ea typeface="Tahoma"/>
                <a:cs typeface="Tahoma"/>
                <a:sym typeface="Tahoma"/>
              </a:rPr>
              <a:t>7</a:t>
            </a:fld>
            <a:endParaRPr lang="fa-IR" sz="1000" b="0" i="0" u="none">
              <a:solidFill>
                <a:schemeClr val="dk1"/>
              </a:solidFill>
              <a:latin typeface="Tahoma"/>
              <a:ea typeface="Tahoma"/>
              <a:cs typeface="Tahoma"/>
              <a:sym typeface="Tahom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Shape 248"/>
          <p:cNvSpPr txBox="1">
            <a:spLocks noGrp="1"/>
          </p:cNvSpPr>
          <p:nvPr>
            <p:ph type="ctrTitle"/>
          </p:nvPr>
        </p:nvSpPr>
        <p:spPr>
          <a:xfrm>
            <a:off x="-1146175" y="371602"/>
            <a:ext cx="7827900" cy="701700"/>
          </a:xfrm>
          <a:prstGeom prst="rect">
            <a:avLst/>
          </a:prstGeom>
          <a:noFill/>
          <a:ln>
            <a:noFill/>
          </a:ln>
        </p:spPr>
        <p:txBody>
          <a:bodyPr lIns="91425" tIns="45700" rIns="91425" bIns="45700" anchor="b" anchorCtr="0">
            <a:normAutofit/>
          </a:bodyPr>
          <a:lstStyle/>
          <a:p>
            <a:pPr marL="0" marR="0" lvl="0" indent="0" algn="r" rtl="1">
              <a:lnSpc>
                <a:spcPct val="100000"/>
              </a:lnSpc>
              <a:spcBef>
                <a:spcPts val="0"/>
              </a:spcBef>
              <a:spcAft>
                <a:spcPts val="0"/>
              </a:spcAft>
              <a:buClr>
                <a:schemeClr val="dk1"/>
              </a:buClr>
              <a:buSzPct val="25000"/>
              <a:buFont typeface="Rambla"/>
              <a:buNone/>
            </a:pPr>
            <a:r>
              <a:rPr lang="fa-IR" sz="2800" b="1" i="0" u="none" strike="noStrike" cap="none" dirty="0">
                <a:solidFill>
                  <a:schemeClr val="dk1"/>
                </a:solidFill>
                <a:effectLst>
                  <a:outerShdw blurRad="31750" dist="25400" dir="5400000" algn="tl" rotWithShape="0">
                    <a:srgbClr val="000000">
                      <a:alpha val="25000"/>
                    </a:srgbClr>
                  </a:outerShdw>
                </a:effectLst>
                <a:latin typeface="Rambla"/>
                <a:ea typeface="Rambla"/>
                <a:cs typeface="Rambla"/>
                <a:sym typeface="Rambla"/>
              </a:rPr>
              <a:t> - مرحله ی جسمانی – روانی :</a:t>
            </a:r>
          </a:p>
        </p:txBody>
      </p:sp>
      <p:sp>
        <p:nvSpPr>
          <p:cNvPr id="249" name="Shape 249"/>
          <p:cNvSpPr txBox="1">
            <a:spLocks noGrp="1"/>
          </p:cNvSpPr>
          <p:nvPr>
            <p:ph type="subTitle" idx="1"/>
          </p:nvPr>
        </p:nvSpPr>
        <p:spPr>
          <a:xfrm>
            <a:off x="1014984" y="1937004"/>
            <a:ext cx="6153912" cy="3276600"/>
          </a:xfrm>
          <a:prstGeom prst="rect">
            <a:avLst/>
          </a:prstGeom>
          <a:noFill/>
          <a:ln>
            <a:noFill/>
          </a:ln>
        </p:spPr>
        <p:txBody>
          <a:bodyPr lIns="45700" tIns="45700" rIns="45700" bIns="45700" anchor="t" anchorCtr="0">
            <a:noAutofit/>
          </a:bodyPr>
          <a:lstStyle/>
          <a:p>
            <a:pPr marL="0" lvl="0" indent="0" algn="just" rtl="1">
              <a:lnSpc>
                <a:spcPct val="150000"/>
              </a:lnSpc>
              <a:spcBef>
                <a:spcPts val="0"/>
              </a:spcBef>
              <a:spcAft>
                <a:spcPts val="0"/>
              </a:spcAft>
              <a:buSzPct val="25000"/>
              <a:buNone/>
            </a:pPr>
            <a:r>
              <a:rPr lang="fa-IR" sz="2000" b="0" i="0" u="none">
                <a:solidFill>
                  <a:schemeClr val="dk1"/>
                </a:solidFill>
                <a:latin typeface="Tahoma"/>
                <a:ea typeface="Tahoma"/>
                <a:cs typeface="Tahoma"/>
                <a:sym typeface="Tahoma"/>
              </a:rPr>
              <a:t>به وسیله آگاهی فرد از خصوصیات شخصی خودش مشخص می­شود. در این مرحله، کودک به عوامل جهان خارج با معیارهای گسترده­تر روانی پاسخ می­دهد و این پاسخ با آگاهی و وجه تمایز بیشتری همراه است. در خلال این مرحله است که اکثریت مردم اوقات زیادی از زندگیشان را به مفهوم­سازی و ایجاد ارتباط با عوامل مادی و مکانیکی سپری می کنند.</a:t>
            </a:r>
          </a:p>
        </p:txBody>
      </p:sp>
      <p:sp>
        <p:nvSpPr>
          <p:cNvPr id="250" name="Shape 250"/>
          <p:cNvSpPr txBox="1"/>
          <p:nvPr/>
        </p:nvSpPr>
        <p:spPr>
          <a:xfrm>
            <a:off x="8647112" y="6408736"/>
            <a:ext cx="366600" cy="365099"/>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FFFFFF"/>
              </a:buClr>
              <a:buSzPct val="25000"/>
              <a:buFont typeface="Tahoma"/>
              <a:buNone/>
            </a:pPr>
            <a:fld id="{00000000-1234-1234-1234-123412341234}" type="slidenum">
              <a:rPr lang="fa-IR" sz="1000" b="0" i="0" u="none">
                <a:solidFill>
                  <a:srgbClr val="FFFFFF"/>
                </a:solidFill>
                <a:latin typeface="Tahoma"/>
                <a:ea typeface="Tahoma"/>
                <a:cs typeface="Tahoma"/>
                <a:sym typeface="Tahoma"/>
              </a:rPr>
              <a:t>8</a:t>
            </a:fld>
            <a:endParaRPr lang="fa-IR" sz="1000" b="0" i="0" u="none">
              <a:solidFill>
                <a:srgbClr val="FFFFFF"/>
              </a:solidFill>
              <a:latin typeface="Tahoma"/>
              <a:ea typeface="Tahoma"/>
              <a:cs typeface="Tahoma"/>
              <a:sym typeface="Tahom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Shape 255"/>
          <p:cNvSpPr txBox="1">
            <a:spLocks noGrp="1"/>
          </p:cNvSpPr>
          <p:nvPr>
            <p:ph type="ctrTitle"/>
          </p:nvPr>
        </p:nvSpPr>
        <p:spPr>
          <a:xfrm>
            <a:off x="-1676527" y="353314"/>
            <a:ext cx="7827900" cy="1006500"/>
          </a:xfrm>
          <a:prstGeom prst="rect">
            <a:avLst/>
          </a:prstGeom>
          <a:noFill/>
          <a:ln>
            <a:noFill/>
          </a:ln>
        </p:spPr>
        <p:txBody>
          <a:bodyPr lIns="91425" tIns="45700" rIns="91425" bIns="45700" anchor="b" anchorCtr="0">
            <a:normAutofit/>
          </a:bodyPr>
          <a:lstStyle/>
          <a:p>
            <a:pPr marL="0" marR="0" lvl="0" indent="0" algn="r" rtl="1">
              <a:lnSpc>
                <a:spcPct val="100000"/>
              </a:lnSpc>
              <a:spcBef>
                <a:spcPts val="0"/>
              </a:spcBef>
              <a:spcAft>
                <a:spcPts val="0"/>
              </a:spcAft>
              <a:buClr>
                <a:schemeClr val="dk1"/>
              </a:buClr>
              <a:buSzPct val="25000"/>
              <a:buFont typeface="Rambla"/>
              <a:buNone/>
            </a:pPr>
            <a:r>
              <a:rPr lang="fa-IR" sz="2800" b="1" i="0" u="none" strike="noStrike" cap="none" dirty="0">
                <a:solidFill>
                  <a:schemeClr val="dk1"/>
                </a:solidFill>
                <a:effectLst>
                  <a:outerShdw blurRad="31750" dist="25400" dir="5400000" algn="tl" rotWithShape="0">
                    <a:srgbClr val="000000">
                      <a:alpha val="25000"/>
                    </a:srgbClr>
                  </a:outerShdw>
                </a:effectLst>
                <a:latin typeface="Rambla"/>
                <a:ea typeface="Rambla"/>
                <a:cs typeface="Rambla"/>
                <a:sym typeface="Rambla"/>
              </a:rPr>
              <a:t> - مرحله روحی :</a:t>
            </a:r>
          </a:p>
        </p:txBody>
      </p:sp>
      <p:sp>
        <p:nvSpPr>
          <p:cNvPr id="256" name="Shape 256"/>
          <p:cNvSpPr txBox="1">
            <a:spLocks noGrp="1"/>
          </p:cNvSpPr>
          <p:nvPr>
            <p:ph type="subTitle" idx="1"/>
          </p:nvPr>
        </p:nvSpPr>
        <p:spPr>
          <a:xfrm>
            <a:off x="685800" y="1905000"/>
            <a:ext cx="6391656" cy="4038600"/>
          </a:xfrm>
          <a:prstGeom prst="rect">
            <a:avLst/>
          </a:prstGeom>
          <a:noFill/>
          <a:ln>
            <a:noFill/>
          </a:ln>
        </p:spPr>
        <p:txBody>
          <a:bodyPr lIns="45700" tIns="45700" rIns="45700" bIns="45700" anchor="t" anchorCtr="0">
            <a:noAutofit/>
          </a:bodyPr>
          <a:lstStyle/>
          <a:p>
            <a:pPr marL="0" lvl="0" indent="0" algn="just" rtl="1">
              <a:lnSpc>
                <a:spcPct val="150000"/>
              </a:lnSpc>
              <a:spcBef>
                <a:spcPts val="0"/>
              </a:spcBef>
              <a:spcAft>
                <a:spcPts val="0"/>
              </a:spcAft>
              <a:buSzPct val="25000"/>
              <a:buNone/>
            </a:pPr>
            <a:r>
              <a:rPr lang="fa-IR" sz="2000" b="0" i="0" u="none" dirty="0">
                <a:solidFill>
                  <a:schemeClr val="dk1"/>
                </a:solidFill>
                <a:latin typeface="Tahoma"/>
                <a:ea typeface="Tahoma"/>
                <a:cs typeface="Tahoma"/>
                <a:sym typeface="Tahoma"/>
              </a:rPr>
              <a:t>در آخرین مرحله ی آگاهی، انسان از وجود مادیش فراتر رفته، هستی خویش را به طریق دیگری تجربه می کند و آگاهیش تغییر می یابد. برای مثال، از حالت احساس حسی به آن چیزی که احساس ماوراء حسی نامیده می شود، تغییر جهت می‌دهد. مرحله سوم دارای منبع درونی و قائم به ذات است و پس از تشکیل، به صورت ارتباطی با اولوهیت درمی‌آید</a:t>
            </a:r>
          </a:p>
        </p:txBody>
      </p:sp>
      <p:sp>
        <p:nvSpPr>
          <p:cNvPr id="257" name="Shape 257"/>
          <p:cNvSpPr txBox="1"/>
          <p:nvPr/>
        </p:nvSpPr>
        <p:spPr>
          <a:xfrm>
            <a:off x="8647112" y="6408736"/>
            <a:ext cx="366600" cy="365099"/>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FFFFFF"/>
              </a:buClr>
              <a:buSzPct val="25000"/>
              <a:buFont typeface="Tahoma"/>
              <a:buNone/>
            </a:pPr>
            <a:fld id="{00000000-1234-1234-1234-123412341234}" type="slidenum">
              <a:rPr lang="fa-IR" sz="1000" b="0" i="0" u="none">
                <a:solidFill>
                  <a:srgbClr val="FFFFFF"/>
                </a:solidFill>
                <a:latin typeface="Tahoma"/>
                <a:ea typeface="Tahoma"/>
                <a:cs typeface="Tahoma"/>
                <a:sym typeface="Tahoma"/>
              </a:rPr>
              <a:t>9</a:t>
            </a:fld>
            <a:endParaRPr lang="fa-IR" sz="1000" b="0" i="0" u="none">
              <a:solidFill>
                <a:srgbClr val="FFFFFF"/>
              </a:solidFill>
              <a:latin typeface="Tahoma"/>
              <a:ea typeface="Tahoma"/>
              <a:cs typeface="Tahoma"/>
              <a:sym typeface="Tahoma"/>
            </a:endParaRPr>
          </a:p>
        </p:txBody>
      </p:sp>
    </p:spTree>
  </p:cSld>
  <p:clrMapOvr>
    <a:masterClrMapping/>
  </p:clrMapOvr>
</p:sld>
</file>

<file path=ppt/theme/theme1.xml><?xml version="1.0" encoding="utf-8"?>
<a:theme xmlns:a="http://schemas.openxmlformats.org/drawingml/2006/main" name="2_Concourse">
  <a:themeElements>
    <a:clrScheme name="Foundry">
      <a:dk1>
        <a:srgbClr val="000000"/>
      </a:dk1>
      <a:lt1>
        <a:srgbClr val="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Concourse">
  <a:themeElements>
    <a:clrScheme name="Foundry">
      <a:dk1>
        <a:srgbClr val="000000"/>
      </a:dk1>
      <a:lt1>
        <a:srgbClr val="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5_Concourse">
  <a:themeElements>
    <a:clrScheme name="Foundry">
      <a:dk1>
        <a:srgbClr val="000000"/>
      </a:dk1>
      <a:lt1>
        <a:srgbClr val="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6_Concourse">
  <a:themeElements>
    <a:clrScheme name="Foundry">
      <a:dk1>
        <a:srgbClr val="000000"/>
      </a:dk1>
      <a:lt1>
        <a:srgbClr val="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7_Concourse">
  <a:themeElements>
    <a:clrScheme name="Foundry">
      <a:dk1>
        <a:srgbClr val="000000"/>
      </a:dk1>
      <a:lt1>
        <a:srgbClr val="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7.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1975</Words>
  <Application>Microsoft Office PowerPoint</Application>
  <PresentationFormat>On-screen Show (4:3)</PresentationFormat>
  <Paragraphs>63</Paragraphs>
  <Slides>23</Slides>
  <Notes>23</Notes>
  <HiddenSlides>0</HiddenSlides>
  <MMClips>0</MMClips>
  <ScaleCrop>false</ScaleCrop>
  <HeadingPairs>
    <vt:vector size="6" baseType="variant">
      <vt:variant>
        <vt:lpstr>Fonts Used</vt:lpstr>
      </vt:variant>
      <vt:variant>
        <vt:i4>7</vt:i4>
      </vt:variant>
      <vt:variant>
        <vt:lpstr>Theme</vt:lpstr>
      </vt:variant>
      <vt:variant>
        <vt:i4>6</vt:i4>
      </vt:variant>
      <vt:variant>
        <vt:lpstr>Slide Titles</vt:lpstr>
      </vt:variant>
      <vt:variant>
        <vt:i4>23</vt:i4>
      </vt:variant>
    </vt:vector>
  </HeadingPairs>
  <TitlesOfParts>
    <vt:vector size="36" baseType="lpstr">
      <vt:lpstr>Arial</vt:lpstr>
      <vt:lpstr>Noto Sans Symbols</vt:lpstr>
      <vt:lpstr>Rambla</vt:lpstr>
      <vt:lpstr>Tahoma</vt:lpstr>
      <vt:lpstr>Trebuchet MS</vt:lpstr>
      <vt:lpstr>Verdana</vt:lpstr>
      <vt:lpstr>Wingdings 3</vt:lpstr>
      <vt:lpstr>2_Concourse</vt:lpstr>
      <vt:lpstr>3_Concourse</vt:lpstr>
      <vt:lpstr>5_Concourse</vt:lpstr>
      <vt:lpstr>6_Concourse</vt:lpstr>
      <vt:lpstr>7_Concourse</vt:lpstr>
      <vt:lpstr>Facet</vt:lpstr>
      <vt:lpstr>نظریه گشتالت درمانی :</vt:lpstr>
      <vt:lpstr>PowerPoint Presentation</vt:lpstr>
      <vt:lpstr>PowerPoint Presentation</vt:lpstr>
      <vt:lpstr>نظریه گشتالت : </vt:lpstr>
      <vt:lpstr>PowerPoint Presentation</vt:lpstr>
      <vt:lpstr>  1. نظریه ی شخصیت : </vt:lpstr>
      <vt:lpstr>  -مرحله ی اجتماعی :</vt:lpstr>
      <vt:lpstr> - مرحله ی جسمانی – روانی :</vt:lpstr>
      <vt:lpstr> - مرحله روحی :</vt:lpstr>
      <vt:lpstr>PowerPoint Presentation</vt:lpstr>
      <vt:lpstr>PowerPoint Presentation</vt:lpstr>
      <vt:lpstr>4- آگاهی :   آگاهی، کلید گشتالت‌درمانی است. تمام این رویکرد براساس کمیت آگاهی مراجع است. اجتناب از آگاهی، مشکل را تشدید می­کند؛ زیرا به جای هدایت انرژی به سوی برآوردن نیاز، این انرژی صرف بازداشتن نیاز یا هیجانی می­شود که نیاز را اعلان کرده و خبر داده است.   پرلز، بیشتر به عمل و تجربه علاقه­مند بود تا به فلسفه. او به اهمیت فلسفه گشتالت‌درمانی پی‌برد، اما در امور به وجود آوردن یک فلسفه منظم گشتالت‌درمانی مردد بود. با این حال، این فلسفه­ها روشن باشند یا پنهان، فرضیاتی در مورد ماهیت انسان و تجربه در گشتالت‌درمانی وجود دارد.  </vt:lpstr>
      <vt:lpstr>PowerPoint Presentation</vt:lpstr>
      <vt:lpstr>1- انسان، یک کل است شامل جسم، هیجانات، افکار، احساسات و ادراکات که همه اینها در ارتباط با یکدیگر عمل می کنند.   2- انسان، بخشی از محیطش است و نمی تواند بدون آن درک شود.    3- انسان، موجودی فعال است نه موجودی واکنشی. او پاسخ‌های خود را به محرک‌های برونی و درونی تعیین می کند.    4- انسان، قادر است از احساسات، افکار، هیجانات و ادراکات خود آگاه شود.    5- انسان، از طریق آگاهی قادر به انتخاب بوده و بنابراین مسئول رفتار آشکار و نهان خود است. </vt:lpstr>
      <vt:lpstr>PowerPoint Presentation</vt:lpstr>
      <vt:lpstr>PowerPoint Presentation</vt:lpstr>
      <vt:lpstr>PowerPoint Presentation</vt:lpstr>
      <vt:lpstr>PowerPoint Presentation</vt:lpstr>
      <vt:lpstr>PowerPoint Presentation</vt:lpstr>
      <vt:lpstr>انتقادهایی به نظریه گشتالت :</vt:lpstr>
      <vt:lpstr>PowerPoint Presentation</vt:lpstr>
      <vt:lpstr>رفتارگرايان از مكتب گشتالت اين گونه انتقاد مي كنندكه هشياري را موضوع مطالعات و هدف اصلي خود قرار داده است و ادعا مي كنند كه مطالعه ي هشياري بازگشتي ارتجاعي به دوران هايي است كه موقعيت هاي متافيزيكي، روانشناسي را گرفتار دردسرهاي بزرگي كرد. زيرا مطالعه هشياري با كمك روش درون نگري فرايندي كاملاً فردي، خصوصي و تكرار ناپذير است و موضوع روانشناسي علمي در عصر كنوني بايد عيني و قابل اندازه گيري باشد. در برخي جوامع دانشگاهي تئوري هاي ادراك گشتالت به جاي آن كه داراي ماهيت تبييني باشند به خاطر ماهيت توصيفي شان مورد انتقاد قرار ميگيرند و به همين خاطر برخي آن ها را اضافي يا بدون اطلاعات مفيد مي دانند.</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نظریه گشتالت درمانی :</dc:title>
  <dc:creator>baiki</dc:creator>
  <cp:lastModifiedBy>baiki</cp:lastModifiedBy>
  <cp:revision>1</cp:revision>
  <dcterms:modified xsi:type="dcterms:W3CDTF">2022-01-08T07:27:31Z</dcterms:modified>
</cp:coreProperties>
</file>